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avi" ContentType="video/avi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7.xml" ContentType="application/vnd.openxmlformats-officedocument.them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heme/theme8.xml" ContentType="application/vnd.openxmlformats-officedocument.them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9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10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1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3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5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6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7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8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9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20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21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22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4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5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ata7.xml" ContentType="application/vnd.openxmlformats-officedocument.drawingml.diagramData+xml"/>
  <Override PartName="/ppt/diagrams/data12.xml" ContentType="application/vnd.openxmlformats-officedocument.drawingml.diagramData+xml"/>
  <Override PartName="/ppt/diagrams/data14.xml" ContentType="application/vnd.openxmlformats-officedocument.drawingml.diagramData+xml"/>
  <Override PartName="/ppt/diagrams/data2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72" r:id="rId15"/>
    <p:sldMasterId id="2147483688" r:id="rId16"/>
    <p:sldMasterId id="2147483721" r:id="rId17"/>
    <p:sldMasterId id="2147483734" r:id="rId18"/>
    <p:sldMasterId id="2147483747" r:id="rId19"/>
    <p:sldMasterId id="2147483760" r:id="rId20"/>
    <p:sldMasterId id="2147483773" r:id="rId21"/>
  </p:sldMasterIdLst>
  <p:notesMasterIdLst>
    <p:notesMasterId r:id="rId63"/>
  </p:notesMasterIdLst>
  <p:sldIdLst>
    <p:sldId id="263" r:id="rId22"/>
    <p:sldId id="262" r:id="rId23"/>
    <p:sldId id="256" r:id="rId24"/>
    <p:sldId id="268" r:id="rId25"/>
    <p:sldId id="269" r:id="rId26"/>
    <p:sldId id="267" r:id="rId27"/>
    <p:sldId id="264" r:id="rId28"/>
    <p:sldId id="271" r:id="rId29"/>
    <p:sldId id="270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4" r:id="rId42"/>
    <p:sldId id="285" r:id="rId43"/>
    <p:sldId id="289" r:id="rId44"/>
    <p:sldId id="287" r:id="rId45"/>
    <p:sldId id="286" r:id="rId46"/>
    <p:sldId id="288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  <p:sldId id="303" r:id="rId60"/>
    <p:sldId id="304" r:id="rId61"/>
    <p:sldId id="305" r:id="rId62"/>
  </p:sldIdLst>
  <p:sldSz cx="9144000" cy="6858000" type="screen4x3"/>
  <p:notesSz cx="6858000" cy="9144000"/>
  <p:embeddedFontLst>
    <p:embeddedFont>
      <p:font typeface="Franklin Gothic Book" pitchFamily="34" charset="0"/>
      <p:regular r:id="rId64"/>
      <p:italic r:id="rId65"/>
    </p:embeddedFont>
    <p:embeddedFont>
      <p:font typeface="Georgia" pitchFamily="18" charset="0"/>
      <p:regular r:id="rId66"/>
      <p:bold r:id="rId67"/>
      <p:italic r:id="rId68"/>
      <p:boldItalic r:id="rId69"/>
    </p:embeddedFont>
    <p:embeddedFont>
      <p:font typeface="Calibri" pitchFamily="34" charset="0"/>
      <p:regular r:id="rId70"/>
      <p:bold r:id="rId71"/>
      <p:italic r:id="rId72"/>
      <p:boldItalic r:id="rId73"/>
    </p:embeddedFont>
    <p:embeddedFont>
      <p:font typeface="Cambria Math" pitchFamily="18" charset="0"/>
      <p:regular r:id="rId74"/>
    </p:embeddedFont>
    <p:embeddedFont>
      <p:font typeface="Wingdings 2" pitchFamily="18" charset="2"/>
      <p:regular r:id="rId75"/>
    </p:embeddedFont>
    <p:embeddedFont>
      <p:font typeface="Constantia" pitchFamily="18" charset="0"/>
      <p:regular r:id="rId76"/>
      <p:bold r:id="rId77"/>
      <p:italic r:id="rId78"/>
      <p:boldItalic r:id="rId7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4D0D5DF-6BF4-4A0C-8247-0F7F725BF105}">
          <p14:sldIdLst>
            <p14:sldId id="263"/>
            <p14:sldId id="262"/>
            <p14:sldId id="256"/>
            <p14:sldId id="268"/>
            <p14:sldId id="269"/>
            <p14:sldId id="267"/>
            <p14:sldId id="264"/>
            <p14:sldId id="271"/>
            <p14:sldId id="270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4"/>
            <p14:sldId id="285"/>
            <p14:sldId id="289"/>
            <p14:sldId id="287"/>
            <p14:sldId id="286"/>
            <p14:sldId id="288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3"/>
            <p14:sldId id="304"/>
            <p14:sldId id="30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11" autoAdjust="0"/>
    <p:restoredTop sz="87386" autoAdjust="0"/>
  </p:normalViewPr>
  <p:slideViewPr>
    <p:cSldViewPr>
      <p:cViewPr>
        <p:scale>
          <a:sx n="60" d="100"/>
          <a:sy n="60" d="100"/>
        </p:scale>
        <p:origin x="-822" y="312"/>
      </p:cViewPr>
      <p:guideLst>
        <p:guide orient="horz" pos="2024"/>
        <p:guide pos="28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slideMaster" Target="slideMasters/slideMaster4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7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76" Type="http://schemas.openxmlformats.org/officeDocument/2006/relationships/font" Target="fonts/font13.fntdata"/><Relationship Id="rId7" Type="http://schemas.openxmlformats.org/officeDocument/2006/relationships/customXml" Target="../customXml/item7.xml"/><Relationship Id="rId71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11" Type="http://schemas.openxmlformats.org/officeDocument/2006/relationships/customXml" Target="../customXml/item11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font" Target="fonts/font3.fntdata"/><Relationship Id="rId74" Type="http://schemas.openxmlformats.org/officeDocument/2006/relationships/font" Target="fonts/font11.fntdata"/><Relationship Id="rId79" Type="http://schemas.openxmlformats.org/officeDocument/2006/relationships/font" Target="fonts/font16.fntdata"/><Relationship Id="rId5" Type="http://schemas.openxmlformats.org/officeDocument/2006/relationships/customXml" Target="../customXml/item5.xml"/><Relationship Id="rId61" Type="http://schemas.openxmlformats.org/officeDocument/2006/relationships/slide" Target="slides/slide40.xml"/><Relationship Id="rId82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slideMaster" Target="slideMasters/slideMaster5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font" Target="fonts/font15.fntdata"/><Relationship Id="rId8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font" Target="fonts/font14.fntdata"/><Relationship Id="rId8" Type="http://schemas.openxmlformats.org/officeDocument/2006/relationships/customXml" Target="../customXml/item8.xml"/><Relationship Id="rId51" Type="http://schemas.openxmlformats.org/officeDocument/2006/relationships/slide" Target="slides/slide30.xml"/><Relationship Id="rId72" Type="http://schemas.openxmlformats.org/officeDocument/2006/relationships/font" Target="fonts/font9.fntdata"/><Relationship Id="rId80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slideMaster" Target="slideMasters/slideMaster3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font" Target="fonts/font4.fntdata"/><Relationship Id="rId20" Type="http://schemas.openxmlformats.org/officeDocument/2006/relationships/slideMaster" Target="slideMasters/slideMaster6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font" Target="fonts/font7.fntdata"/><Relationship Id="rId75" Type="http://schemas.openxmlformats.org/officeDocument/2006/relationships/font" Target="fonts/font12.fntdata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slideMaster" Target="slideMasters/slideMaster1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4.gif"/><Relationship Id="rId5" Type="http://schemas.openxmlformats.org/officeDocument/2006/relationships/image" Target="../media/image23.jpeg"/><Relationship Id="rId4" Type="http://schemas.openxmlformats.org/officeDocument/2006/relationships/image" Target="../media/image22.gif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9.png"/><Relationship Id="rId1" Type="http://schemas.openxmlformats.org/officeDocument/2006/relationships/image" Target="../media/image280.pn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ata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g"/><Relationship Id="rId4" Type="http://schemas.openxmlformats.org/officeDocument/2006/relationships/image" Target="../media/image39.gif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image" Target="../media/image40.jpg"/><Relationship Id="rId4" Type="http://schemas.openxmlformats.org/officeDocument/2006/relationships/image" Target="../media/image43.jpg"/></Relationships>
</file>

<file path=ppt/diagrams/_rels/data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4.gif"/><Relationship Id="rId5" Type="http://schemas.openxmlformats.org/officeDocument/2006/relationships/image" Target="../media/image23.jpeg"/><Relationship Id="rId4" Type="http://schemas.openxmlformats.org/officeDocument/2006/relationships/image" Target="../media/image22.gif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g"/><Relationship Id="rId4" Type="http://schemas.openxmlformats.org/officeDocument/2006/relationships/image" Target="../media/image39.gif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image" Target="../media/image40.jpg"/><Relationship Id="rId4" Type="http://schemas.openxmlformats.org/officeDocument/2006/relationships/image" Target="../media/image4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17913-9858-4B68-A81E-F10B50712F6C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273E751-B4CD-4C5D-A5F6-3D24E11E7FC0}">
      <dgm:prSet phldrT="[Texte]"/>
      <dgm:spPr/>
      <dgm:t>
        <a:bodyPr/>
        <a:lstStyle/>
        <a:p>
          <a:r>
            <a:rPr lang="fr-FR" dirty="0" smtClean="0"/>
            <a:t>Profs de fac</a:t>
          </a:r>
          <a:endParaRPr lang="fr-FR" dirty="0"/>
        </a:p>
      </dgm:t>
    </dgm:pt>
    <dgm:pt modelId="{D01B404B-8396-4231-B9B2-0CBFF8A536AB}" type="parTrans" cxnId="{D7B36FAC-7011-48AC-89F4-B8ED79D77CEC}">
      <dgm:prSet/>
      <dgm:spPr/>
      <dgm:t>
        <a:bodyPr/>
        <a:lstStyle/>
        <a:p>
          <a:endParaRPr lang="fr-FR"/>
        </a:p>
      </dgm:t>
    </dgm:pt>
    <dgm:pt modelId="{69FB1699-121F-4CB1-8535-35D33B2B1601}" type="sibTrans" cxnId="{D7B36FAC-7011-48AC-89F4-B8ED79D77CEC}">
      <dgm:prSet/>
      <dgm:spPr/>
      <dgm:t>
        <a:bodyPr/>
        <a:lstStyle/>
        <a:p>
          <a:endParaRPr lang="fr-FR"/>
        </a:p>
      </dgm:t>
    </dgm:pt>
    <dgm:pt modelId="{7AF1DD88-1183-4899-8540-F6E4537FFA02}">
      <dgm:prSet phldrT="[Texte]"/>
      <dgm:spPr/>
      <dgm:t>
        <a:bodyPr/>
        <a:lstStyle/>
        <a:p>
          <a:r>
            <a:rPr lang="fr-FR" dirty="0" smtClean="0"/>
            <a:t>Toges et toques</a:t>
          </a:r>
          <a:endParaRPr lang="fr-FR" dirty="0"/>
        </a:p>
      </dgm:t>
    </dgm:pt>
    <dgm:pt modelId="{C8AB7E37-36BB-4428-9683-07AD82A8A93C}" type="parTrans" cxnId="{912B2FC6-BE41-44F1-938C-E99065FF5FA0}">
      <dgm:prSet/>
      <dgm:spPr/>
      <dgm:t>
        <a:bodyPr/>
        <a:lstStyle/>
        <a:p>
          <a:endParaRPr lang="fr-FR"/>
        </a:p>
      </dgm:t>
    </dgm:pt>
    <dgm:pt modelId="{AB2E47CD-1067-4823-B435-E6F729B50CF3}" type="sibTrans" cxnId="{912B2FC6-BE41-44F1-938C-E99065FF5FA0}">
      <dgm:prSet/>
      <dgm:spPr/>
      <dgm:t>
        <a:bodyPr/>
        <a:lstStyle/>
        <a:p>
          <a:endParaRPr lang="fr-FR"/>
        </a:p>
      </dgm:t>
    </dgm:pt>
    <dgm:pt modelId="{20F22D15-0E2E-4603-B414-D8F78339CA65}">
      <dgm:prSet phldrT="[Texte]"/>
      <dgm:spPr/>
      <dgm:t>
        <a:bodyPr/>
        <a:lstStyle/>
        <a:p>
          <a:r>
            <a:rPr lang="fr-FR" dirty="0" smtClean="0"/>
            <a:t>80 ans</a:t>
          </a:r>
          <a:endParaRPr lang="fr-FR" dirty="0"/>
        </a:p>
      </dgm:t>
    </dgm:pt>
    <dgm:pt modelId="{774120E5-5C0E-4E8A-88BF-846A798FB54F}" type="parTrans" cxnId="{04DE540C-B77C-424E-89F3-5FF3FA3D736C}">
      <dgm:prSet/>
      <dgm:spPr/>
      <dgm:t>
        <a:bodyPr/>
        <a:lstStyle/>
        <a:p>
          <a:endParaRPr lang="fr-FR"/>
        </a:p>
      </dgm:t>
    </dgm:pt>
    <dgm:pt modelId="{FC307F79-5D91-4B71-87F9-979CB35543E5}" type="sibTrans" cxnId="{04DE540C-B77C-424E-89F3-5FF3FA3D736C}">
      <dgm:prSet/>
      <dgm:spPr/>
      <dgm:t>
        <a:bodyPr/>
        <a:lstStyle/>
        <a:p>
          <a:endParaRPr lang="fr-FR"/>
        </a:p>
      </dgm:t>
    </dgm:pt>
    <dgm:pt modelId="{DDD7C167-DAFD-4478-BB70-6B52DD6F2ACD}" type="pres">
      <dgm:prSet presAssocID="{95017913-9858-4B68-A81E-F10B50712F6C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1AAFCFA-CFF1-4A96-B7F9-0DBAE1AD93DD}" type="pres">
      <dgm:prSet presAssocID="{6273E751-B4CD-4C5D-A5F6-3D24E11E7FC0}" presName="hierRoot1" presStyleCnt="0">
        <dgm:presLayoutVars>
          <dgm:hierBranch val="init"/>
        </dgm:presLayoutVars>
      </dgm:prSet>
      <dgm:spPr/>
    </dgm:pt>
    <dgm:pt modelId="{7A318ADF-B8CA-486A-AAFB-90FA69688BC1}" type="pres">
      <dgm:prSet presAssocID="{6273E751-B4CD-4C5D-A5F6-3D24E11E7FC0}" presName="rootComposite1" presStyleCnt="0"/>
      <dgm:spPr/>
    </dgm:pt>
    <dgm:pt modelId="{C0B75590-E880-407E-B6C0-027699F31B1B}" type="pres">
      <dgm:prSet presAssocID="{6273E751-B4CD-4C5D-A5F6-3D24E11E7FC0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D280C7E-806C-491F-854F-BD28147CBA05}" type="pres">
      <dgm:prSet presAssocID="{6273E751-B4CD-4C5D-A5F6-3D24E11E7FC0}" presName="topArc1" presStyleLbl="parChTrans1D1" presStyleIdx="0" presStyleCnt="6"/>
      <dgm:spPr/>
    </dgm:pt>
    <dgm:pt modelId="{F8462706-96CC-49A7-8593-63F0CAE2EE18}" type="pres">
      <dgm:prSet presAssocID="{6273E751-B4CD-4C5D-A5F6-3D24E11E7FC0}" presName="bottomArc1" presStyleLbl="parChTrans1D1" presStyleIdx="1" presStyleCnt="6"/>
      <dgm:spPr/>
    </dgm:pt>
    <dgm:pt modelId="{CE1FDC86-9E72-4377-85DD-3A03C5C79CD2}" type="pres">
      <dgm:prSet presAssocID="{6273E751-B4CD-4C5D-A5F6-3D24E11E7FC0}" presName="topConnNode1" presStyleLbl="node1" presStyleIdx="0" presStyleCnt="0"/>
      <dgm:spPr/>
      <dgm:t>
        <a:bodyPr/>
        <a:lstStyle/>
        <a:p>
          <a:endParaRPr lang="fr-FR"/>
        </a:p>
      </dgm:t>
    </dgm:pt>
    <dgm:pt modelId="{C771B46F-9C77-4F95-B7A3-CED082DA30E9}" type="pres">
      <dgm:prSet presAssocID="{6273E751-B4CD-4C5D-A5F6-3D24E11E7FC0}" presName="hierChild2" presStyleCnt="0"/>
      <dgm:spPr/>
    </dgm:pt>
    <dgm:pt modelId="{6DEEFE6A-A16F-43A7-8C46-B77AC4E4596F}" type="pres">
      <dgm:prSet presAssocID="{C8AB7E37-36BB-4428-9683-07AD82A8A93C}" presName="Name28" presStyleLbl="parChTrans1D2" presStyleIdx="0" presStyleCnt="2"/>
      <dgm:spPr/>
      <dgm:t>
        <a:bodyPr/>
        <a:lstStyle/>
        <a:p>
          <a:endParaRPr lang="fr-FR"/>
        </a:p>
      </dgm:t>
    </dgm:pt>
    <dgm:pt modelId="{5C4EB910-DE64-464A-8DE6-3CDA19F263E0}" type="pres">
      <dgm:prSet presAssocID="{7AF1DD88-1183-4899-8540-F6E4537FFA02}" presName="hierRoot2" presStyleCnt="0">
        <dgm:presLayoutVars>
          <dgm:hierBranch val="init"/>
        </dgm:presLayoutVars>
      </dgm:prSet>
      <dgm:spPr/>
    </dgm:pt>
    <dgm:pt modelId="{B56B517A-17DD-49E3-882F-B90424812D27}" type="pres">
      <dgm:prSet presAssocID="{7AF1DD88-1183-4899-8540-F6E4537FFA02}" presName="rootComposite2" presStyleCnt="0"/>
      <dgm:spPr/>
    </dgm:pt>
    <dgm:pt modelId="{CFB04F07-9FCF-49F5-9DBA-5577CE91E79D}" type="pres">
      <dgm:prSet presAssocID="{7AF1DD88-1183-4899-8540-F6E4537FFA0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B674276-C68A-4A62-A3C1-97157A8C57FD}" type="pres">
      <dgm:prSet presAssocID="{7AF1DD88-1183-4899-8540-F6E4537FFA02}" presName="topArc2" presStyleLbl="parChTrans1D1" presStyleIdx="2" presStyleCnt="6"/>
      <dgm:spPr/>
    </dgm:pt>
    <dgm:pt modelId="{3A460F6B-C497-46DB-B192-9FF8883B42DB}" type="pres">
      <dgm:prSet presAssocID="{7AF1DD88-1183-4899-8540-F6E4537FFA02}" presName="bottomArc2" presStyleLbl="parChTrans1D1" presStyleIdx="3" presStyleCnt="6"/>
      <dgm:spPr/>
    </dgm:pt>
    <dgm:pt modelId="{D51C7C70-7638-4DF1-9AF2-CC8AF192C04D}" type="pres">
      <dgm:prSet presAssocID="{7AF1DD88-1183-4899-8540-F6E4537FFA02}" presName="topConnNode2" presStyleLbl="node2" presStyleIdx="0" presStyleCnt="0"/>
      <dgm:spPr/>
      <dgm:t>
        <a:bodyPr/>
        <a:lstStyle/>
        <a:p>
          <a:endParaRPr lang="fr-FR"/>
        </a:p>
      </dgm:t>
    </dgm:pt>
    <dgm:pt modelId="{53019866-DCA4-4C87-A1C5-268C5CECB761}" type="pres">
      <dgm:prSet presAssocID="{7AF1DD88-1183-4899-8540-F6E4537FFA02}" presName="hierChild4" presStyleCnt="0"/>
      <dgm:spPr/>
    </dgm:pt>
    <dgm:pt modelId="{E42832E1-75B5-422D-B16E-D2EB8D56E705}" type="pres">
      <dgm:prSet presAssocID="{7AF1DD88-1183-4899-8540-F6E4537FFA02}" presName="hierChild5" presStyleCnt="0"/>
      <dgm:spPr/>
    </dgm:pt>
    <dgm:pt modelId="{EDA60A3B-2383-48CC-BC8E-B4715E035283}" type="pres">
      <dgm:prSet presAssocID="{774120E5-5C0E-4E8A-88BF-846A798FB54F}" presName="Name28" presStyleLbl="parChTrans1D2" presStyleIdx="1" presStyleCnt="2"/>
      <dgm:spPr/>
      <dgm:t>
        <a:bodyPr/>
        <a:lstStyle/>
        <a:p>
          <a:endParaRPr lang="fr-FR"/>
        </a:p>
      </dgm:t>
    </dgm:pt>
    <dgm:pt modelId="{69D4864B-376B-4C1D-AD75-50C52A4B4BF6}" type="pres">
      <dgm:prSet presAssocID="{20F22D15-0E2E-4603-B414-D8F78339CA65}" presName="hierRoot2" presStyleCnt="0">
        <dgm:presLayoutVars>
          <dgm:hierBranch val="init"/>
        </dgm:presLayoutVars>
      </dgm:prSet>
      <dgm:spPr/>
    </dgm:pt>
    <dgm:pt modelId="{5F9F72C5-8797-40E8-8C43-E8878A9C9A6C}" type="pres">
      <dgm:prSet presAssocID="{20F22D15-0E2E-4603-B414-D8F78339CA65}" presName="rootComposite2" presStyleCnt="0"/>
      <dgm:spPr/>
    </dgm:pt>
    <dgm:pt modelId="{27E7D362-9751-4A17-ADEC-76062828FE0B}" type="pres">
      <dgm:prSet presAssocID="{20F22D15-0E2E-4603-B414-D8F78339CA6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C55AF05-488F-4588-90DF-BADEC9328525}" type="pres">
      <dgm:prSet presAssocID="{20F22D15-0E2E-4603-B414-D8F78339CA65}" presName="topArc2" presStyleLbl="parChTrans1D1" presStyleIdx="4" presStyleCnt="6"/>
      <dgm:spPr/>
    </dgm:pt>
    <dgm:pt modelId="{3F5D3344-C202-437F-87F1-9044AFAACD71}" type="pres">
      <dgm:prSet presAssocID="{20F22D15-0E2E-4603-B414-D8F78339CA65}" presName="bottomArc2" presStyleLbl="parChTrans1D1" presStyleIdx="5" presStyleCnt="6"/>
      <dgm:spPr/>
    </dgm:pt>
    <dgm:pt modelId="{BD6FB16A-2998-444D-99E3-1B80F7751BAB}" type="pres">
      <dgm:prSet presAssocID="{20F22D15-0E2E-4603-B414-D8F78339CA65}" presName="topConnNode2" presStyleLbl="node2" presStyleIdx="0" presStyleCnt="0"/>
      <dgm:spPr/>
      <dgm:t>
        <a:bodyPr/>
        <a:lstStyle/>
        <a:p>
          <a:endParaRPr lang="fr-FR"/>
        </a:p>
      </dgm:t>
    </dgm:pt>
    <dgm:pt modelId="{FC8C2E94-5270-4943-A049-0F3844BA4D86}" type="pres">
      <dgm:prSet presAssocID="{20F22D15-0E2E-4603-B414-D8F78339CA65}" presName="hierChild4" presStyleCnt="0"/>
      <dgm:spPr/>
    </dgm:pt>
    <dgm:pt modelId="{0776C54D-0706-4442-A8BD-6A3E944F0880}" type="pres">
      <dgm:prSet presAssocID="{20F22D15-0E2E-4603-B414-D8F78339CA65}" presName="hierChild5" presStyleCnt="0"/>
      <dgm:spPr/>
    </dgm:pt>
    <dgm:pt modelId="{6BB22AEC-F81E-4C5D-919A-6C443FB31478}" type="pres">
      <dgm:prSet presAssocID="{6273E751-B4CD-4C5D-A5F6-3D24E11E7FC0}" presName="hierChild3" presStyleCnt="0"/>
      <dgm:spPr/>
    </dgm:pt>
  </dgm:ptLst>
  <dgm:cxnLst>
    <dgm:cxn modelId="{4E55536B-B4A1-4573-8276-43522CDFDA67}" type="presOf" srcId="{20F22D15-0E2E-4603-B414-D8F78339CA65}" destId="{BD6FB16A-2998-444D-99E3-1B80F7751BAB}" srcOrd="1" destOrd="0" presId="urn:microsoft.com/office/officeart/2008/layout/HalfCircleOrganizationChart"/>
    <dgm:cxn modelId="{04DE540C-B77C-424E-89F3-5FF3FA3D736C}" srcId="{6273E751-B4CD-4C5D-A5F6-3D24E11E7FC0}" destId="{20F22D15-0E2E-4603-B414-D8F78339CA65}" srcOrd="1" destOrd="0" parTransId="{774120E5-5C0E-4E8A-88BF-846A798FB54F}" sibTransId="{FC307F79-5D91-4B71-87F9-979CB35543E5}"/>
    <dgm:cxn modelId="{6638EB5A-26D5-459B-9B29-C546CECF719C}" type="presOf" srcId="{774120E5-5C0E-4E8A-88BF-846A798FB54F}" destId="{EDA60A3B-2383-48CC-BC8E-B4715E035283}" srcOrd="0" destOrd="0" presId="urn:microsoft.com/office/officeart/2008/layout/HalfCircleOrganizationChart"/>
    <dgm:cxn modelId="{912B2FC6-BE41-44F1-938C-E99065FF5FA0}" srcId="{6273E751-B4CD-4C5D-A5F6-3D24E11E7FC0}" destId="{7AF1DD88-1183-4899-8540-F6E4537FFA02}" srcOrd="0" destOrd="0" parTransId="{C8AB7E37-36BB-4428-9683-07AD82A8A93C}" sibTransId="{AB2E47CD-1067-4823-B435-E6F729B50CF3}"/>
    <dgm:cxn modelId="{D7B36FAC-7011-48AC-89F4-B8ED79D77CEC}" srcId="{95017913-9858-4B68-A81E-F10B50712F6C}" destId="{6273E751-B4CD-4C5D-A5F6-3D24E11E7FC0}" srcOrd="0" destOrd="0" parTransId="{D01B404B-8396-4231-B9B2-0CBFF8A536AB}" sibTransId="{69FB1699-121F-4CB1-8535-35D33B2B1601}"/>
    <dgm:cxn modelId="{D7872C2B-EEED-4975-BA67-A8C0088C7CF1}" type="presOf" srcId="{20F22D15-0E2E-4603-B414-D8F78339CA65}" destId="{27E7D362-9751-4A17-ADEC-76062828FE0B}" srcOrd="0" destOrd="0" presId="urn:microsoft.com/office/officeart/2008/layout/HalfCircleOrganizationChart"/>
    <dgm:cxn modelId="{69D2BC38-C557-40F4-BB93-E526C08DCBD0}" type="presOf" srcId="{7AF1DD88-1183-4899-8540-F6E4537FFA02}" destId="{D51C7C70-7638-4DF1-9AF2-CC8AF192C04D}" srcOrd="1" destOrd="0" presId="urn:microsoft.com/office/officeart/2008/layout/HalfCircleOrganizationChart"/>
    <dgm:cxn modelId="{81605EB0-DD05-4612-9329-1E689BADFB19}" type="presOf" srcId="{6273E751-B4CD-4C5D-A5F6-3D24E11E7FC0}" destId="{CE1FDC86-9E72-4377-85DD-3A03C5C79CD2}" srcOrd="1" destOrd="0" presId="urn:microsoft.com/office/officeart/2008/layout/HalfCircleOrganizationChart"/>
    <dgm:cxn modelId="{9889188F-156C-444E-BAD0-277EE73B242F}" type="presOf" srcId="{6273E751-B4CD-4C5D-A5F6-3D24E11E7FC0}" destId="{C0B75590-E880-407E-B6C0-027699F31B1B}" srcOrd="0" destOrd="0" presId="urn:microsoft.com/office/officeart/2008/layout/HalfCircleOrganizationChart"/>
    <dgm:cxn modelId="{BC30023D-2747-4F39-851A-0648BCEDF6F9}" type="presOf" srcId="{C8AB7E37-36BB-4428-9683-07AD82A8A93C}" destId="{6DEEFE6A-A16F-43A7-8C46-B77AC4E4596F}" srcOrd="0" destOrd="0" presId="urn:microsoft.com/office/officeart/2008/layout/HalfCircleOrganizationChart"/>
    <dgm:cxn modelId="{F23A179B-7E34-4A18-9134-87593E8E0F54}" type="presOf" srcId="{7AF1DD88-1183-4899-8540-F6E4537FFA02}" destId="{CFB04F07-9FCF-49F5-9DBA-5577CE91E79D}" srcOrd="0" destOrd="0" presId="urn:microsoft.com/office/officeart/2008/layout/HalfCircleOrganizationChart"/>
    <dgm:cxn modelId="{D28A00B2-1C1A-44AC-BECD-B12996822D45}" type="presOf" srcId="{95017913-9858-4B68-A81E-F10B50712F6C}" destId="{DDD7C167-DAFD-4478-BB70-6B52DD6F2ACD}" srcOrd="0" destOrd="0" presId="urn:microsoft.com/office/officeart/2008/layout/HalfCircleOrganizationChart"/>
    <dgm:cxn modelId="{A1DB3D07-3139-41E3-A14F-4999282FD6ED}" type="presParOf" srcId="{DDD7C167-DAFD-4478-BB70-6B52DD6F2ACD}" destId="{61AAFCFA-CFF1-4A96-B7F9-0DBAE1AD93DD}" srcOrd="0" destOrd="0" presId="urn:microsoft.com/office/officeart/2008/layout/HalfCircleOrganizationChart"/>
    <dgm:cxn modelId="{836FC887-7A42-4932-AD0D-0D26FEAE3C1D}" type="presParOf" srcId="{61AAFCFA-CFF1-4A96-B7F9-0DBAE1AD93DD}" destId="{7A318ADF-B8CA-486A-AAFB-90FA69688BC1}" srcOrd="0" destOrd="0" presId="urn:microsoft.com/office/officeart/2008/layout/HalfCircleOrganizationChart"/>
    <dgm:cxn modelId="{975AFBD5-A881-4916-B5EB-680BB6075A7C}" type="presParOf" srcId="{7A318ADF-B8CA-486A-AAFB-90FA69688BC1}" destId="{C0B75590-E880-407E-B6C0-027699F31B1B}" srcOrd="0" destOrd="0" presId="urn:microsoft.com/office/officeart/2008/layout/HalfCircleOrganizationChart"/>
    <dgm:cxn modelId="{A8A8B4E5-78EA-4DBA-88DE-B812D5271E12}" type="presParOf" srcId="{7A318ADF-B8CA-486A-AAFB-90FA69688BC1}" destId="{6D280C7E-806C-491F-854F-BD28147CBA05}" srcOrd="1" destOrd="0" presId="urn:microsoft.com/office/officeart/2008/layout/HalfCircleOrganizationChart"/>
    <dgm:cxn modelId="{6A84906A-497E-4D3E-A7B0-1EC9FBC36709}" type="presParOf" srcId="{7A318ADF-B8CA-486A-AAFB-90FA69688BC1}" destId="{F8462706-96CC-49A7-8593-63F0CAE2EE18}" srcOrd="2" destOrd="0" presId="urn:microsoft.com/office/officeart/2008/layout/HalfCircleOrganizationChart"/>
    <dgm:cxn modelId="{D06613A1-AC23-4781-8E71-C7137995682F}" type="presParOf" srcId="{7A318ADF-B8CA-486A-AAFB-90FA69688BC1}" destId="{CE1FDC86-9E72-4377-85DD-3A03C5C79CD2}" srcOrd="3" destOrd="0" presId="urn:microsoft.com/office/officeart/2008/layout/HalfCircleOrganizationChart"/>
    <dgm:cxn modelId="{7BC45AC5-0BF0-4429-B8CC-08A91F5AB9B3}" type="presParOf" srcId="{61AAFCFA-CFF1-4A96-B7F9-0DBAE1AD93DD}" destId="{C771B46F-9C77-4F95-B7A3-CED082DA30E9}" srcOrd="1" destOrd="0" presId="urn:microsoft.com/office/officeart/2008/layout/HalfCircleOrganizationChart"/>
    <dgm:cxn modelId="{E25375A3-0198-4960-B5A1-25CF4A6B1489}" type="presParOf" srcId="{C771B46F-9C77-4F95-B7A3-CED082DA30E9}" destId="{6DEEFE6A-A16F-43A7-8C46-B77AC4E4596F}" srcOrd="0" destOrd="0" presId="urn:microsoft.com/office/officeart/2008/layout/HalfCircleOrganizationChart"/>
    <dgm:cxn modelId="{8DD99E3D-B366-498F-88E3-CC999D6AFA84}" type="presParOf" srcId="{C771B46F-9C77-4F95-B7A3-CED082DA30E9}" destId="{5C4EB910-DE64-464A-8DE6-3CDA19F263E0}" srcOrd="1" destOrd="0" presId="urn:microsoft.com/office/officeart/2008/layout/HalfCircleOrganizationChart"/>
    <dgm:cxn modelId="{2BEFFCA6-C634-4DD7-B4FE-B42A6FBC8162}" type="presParOf" srcId="{5C4EB910-DE64-464A-8DE6-3CDA19F263E0}" destId="{B56B517A-17DD-49E3-882F-B90424812D27}" srcOrd="0" destOrd="0" presId="urn:microsoft.com/office/officeart/2008/layout/HalfCircleOrganizationChart"/>
    <dgm:cxn modelId="{5E6E6432-D512-4382-B4DB-A2FD7A843069}" type="presParOf" srcId="{B56B517A-17DD-49E3-882F-B90424812D27}" destId="{CFB04F07-9FCF-49F5-9DBA-5577CE91E79D}" srcOrd="0" destOrd="0" presId="urn:microsoft.com/office/officeart/2008/layout/HalfCircleOrganizationChart"/>
    <dgm:cxn modelId="{1B328961-8201-4F58-B02F-893EDB1905AE}" type="presParOf" srcId="{B56B517A-17DD-49E3-882F-B90424812D27}" destId="{6B674276-C68A-4A62-A3C1-97157A8C57FD}" srcOrd="1" destOrd="0" presId="urn:microsoft.com/office/officeart/2008/layout/HalfCircleOrganizationChart"/>
    <dgm:cxn modelId="{DAAFCA08-CEA4-43D9-9612-25A63400B92C}" type="presParOf" srcId="{B56B517A-17DD-49E3-882F-B90424812D27}" destId="{3A460F6B-C497-46DB-B192-9FF8883B42DB}" srcOrd="2" destOrd="0" presId="urn:microsoft.com/office/officeart/2008/layout/HalfCircleOrganizationChart"/>
    <dgm:cxn modelId="{A99DF503-F0A8-4A49-9732-D786D3CBC9D8}" type="presParOf" srcId="{B56B517A-17DD-49E3-882F-B90424812D27}" destId="{D51C7C70-7638-4DF1-9AF2-CC8AF192C04D}" srcOrd="3" destOrd="0" presId="urn:microsoft.com/office/officeart/2008/layout/HalfCircleOrganizationChart"/>
    <dgm:cxn modelId="{03D68338-F5E5-42A7-A5E4-E601EAFA8A2C}" type="presParOf" srcId="{5C4EB910-DE64-464A-8DE6-3CDA19F263E0}" destId="{53019866-DCA4-4C87-A1C5-268C5CECB761}" srcOrd="1" destOrd="0" presId="urn:microsoft.com/office/officeart/2008/layout/HalfCircleOrganizationChart"/>
    <dgm:cxn modelId="{779BA811-289F-4967-959F-8B3F135976D6}" type="presParOf" srcId="{5C4EB910-DE64-464A-8DE6-3CDA19F263E0}" destId="{E42832E1-75B5-422D-B16E-D2EB8D56E705}" srcOrd="2" destOrd="0" presId="urn:microsoft.com/office/officeart/2008/layout/HalfCircleOrganizationChart"/>
    <dgm:cxn modelId="{59C3CD3D-C86A-464D-BE0E-8E6459E37F66}" type="presParOf" srcId="{C771B46F-9C77-4F95-B7A3-CED082DA30E9}" destId="{EDA60A3B-2383-48CC-BC8E-B4715E035283}" srcOrd="2" destOrd="0" presId="urn:microsoft.com/office/officeart/2008/layout/HalfCircleOrganizationChart"/>
    <dgm:cxn modelId="{EB58C685-577A-4D60-BE4A-F375F6872027}" type="presParOf" srcId="{C771B46F-9C77-4F95-B7A3-CED082DA30E9}" destId="{69D4864B-376B-4C1D-AD75-50C52A4B4BF6}" srcOrd="3" destOrd="0" presId="urn:microsoft.com/office/officeart/2008/layout/HalfCircleOrganizationChart"/>
    <dgm:cxn modelId="{42429B47-95EC-499F-BD2D-3DEEBA96D3D6}" type="presParOf" srcId="{69D4864B-376B-4C1D-AD75-50C52A4B4BF6}" destId="{5F9F72C5-8797-40E8-8C43-E8878A9C9A6C}" srcOrd="0" destOrd="0" presId="urn:microsoft.com/office/officeart/2008/layout/HalfCircleOrganizationChart"/>
    <dgm:cxn modelId="{A3DD4AFE-8028-4B50-AE8F-59B898A7D11E}" type="presParOf" srcId="{5F9F72C5-8797-40E8-8C43-E8878A9C9A6C}" destId="{27E7D362-9751-4A17-ADEC-76062828FE0B}" srcOrd="0" destOrd="0" presId="urn:microsoft.com/office/officeart/2008/layout/HalfCircleOrganizationChart"/>
    <dgm:cxn modelId="{E0796BC1-445D-44F6-B682-0CF7D7A0DBD1}" type="presParOf" srcId="{5F9F72C5-8797-40E8-8C43-E8878A9C9A6C}" destId="{9C55AF05-488F-4588-90DF-BADEC9328525}" srcOrd="1" destOrd="0" presId="urn:microsoft.com/office/officeart/2008/layout/HalfCircleOrganizationChart"/>
    <dgm:cxn modelId="{418411C1-AE82-43CE-B1DA-08607397F1F3}" type="presParOf" srcId="{5F9F72C5-8797-40E8-8C43-E8878A9C9A6C}" destId="{3F5D3344-C202-437F-87F1-9044AFAACD71}" srcOrd="2" destOrd="0" presId="urn:microsoft.com/office/officeart/2008/layout/HalfCircleOrganizationChart"/>
    <dgm:cxn modelId="{69CA9089-0953-4BCD-AB31-185254C99963}" type="presParOf" srcId="{5F9F72C5-8797-40E8-8C43-E8878A9C9A6C}" destId="{BD6FB16A-2998-444D-99E3-1B80F7751BAB}" srcOrd="3" destOrd="0" presId="urn:microsoft.com/office/officeart/2008/layout/HalfCircleOrganizationChart"/>
    <dgm:cxn modelId="{F3F1B1DA-795E-4F04-AB71-B7E339FF0F0D}" type="presParOf" srcId="{69D4864B-376B-4C1D-AD75-50C52A4B4BF6}" destId="{FC8C2E94-5270-4943-A049-0F3844BA4D86}" srcOrd="1" destOrd="0" presId="urn:microsoft.com/office/officeart/2008/layout/HalfCircleOrganizationChart"/>
    <dgm:cxn modelId="{AC640E0F-B988-4C04-8ED8-BBCD6EEB1D9E}" type="presParOf" srcId="{69D4864B-376B-4C1D-AD75-50C52A4B4BF6}" destId="{0776C54D-0706-4442-A8BD-6A3E944F0880}" srcOrd="2" destOrd="0" presId="urn:microsoft.com/office/officeart/2008/layout/HalfCircleOrganizationChart"/>
    <dgm:cxn modelId="{8C5EF912-6A81-4309-96F4-863381562E72}" type="presParOf" srcId="{61AAFCFA-CFF1-4A96-B7F9-0DBAE1AD93DD}" destId="{6BB22AEC-F81E-4C5D-919A-6C443FB31478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017913-9858-4B68-A81E-F10B50712F6C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273E751-B4CD-4C5D-A5F6-3D24E11E7FC0}">
      <dgm:prSet phldrT="[Texte]"/>
      <dgm:spPr/>
      <dgm:t>
        <a:bodyPr/>
        <a:lstStyle/>
        <a:p>
          <a:r>
            <a:rPr lang="fr-FR" dirty="0" smtClean="0"/>
            <a:t>Docteur en Super-Science</a:t>
          </a:r>
          <a:endParaRPr lang="fr-FR" dirty="0"/>
        </a:p>
      </dgm:t>
    </dgm:pt>
    <dgm:pt modelId="{D01B404B-8396-4231-B9B2-0CBFF8A536AB}" type="parTrans" cxnId="{D7B36FAC-7011-48AC-89F4-B8ED79D77CEC}">
      <dgm:prSet/>
      <dgm:spPr/>
      <dgm:t>
        <a:bodyPr/>
        <a:lstStyle/>
        <a:p>
          <a:endParaRPr lang="fr-FR"/>
        </a:p>
      </dgm:t>
    </dgm:pt>
    <dgm:pt modelId="{69FB1699-121F-4CB1-8535-35D33B2B1601}" type="sibTrans" cxnId="{D7B36FAC-7011-48AC-89F4-B8ED79D77CEC}">
      <dgm:prSet/>
      <dgm:spPr/>
      <dgm:t>
        <a:bodyPr/>
        <a:lstStyle/>
        <a:p>
          <a:endParaRPr lang="fr-FR"/>
        </a:p>
      </dgm:t>
    </dgm:pt>
    <dgm:pt modelId="{DDD7C167-DAFD-4478-BB70-6B52DD6F2ACD}" type="pres">
      <dgm:prSet presAssocID="{95017913-9858-4B68-A81E-F10B50712F6C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1AAFCFA-CFF1-4A96-B7F9-0DBAE1AD93DD}" type="pres">
      <dgm:prSet presAssocID="{6273E751-B4CD-4C5D-A5F6-3D24E11E7FC0}" presName="hierRoot1" presStyleCnt="0">
        <dgm:presLayoutVars>
          <dgm:hierBranch val="init"/>
        </dgm:presLayoutVars>
      </dgm:prSet>
      <dgm:spPr/>
    </dgm:pt>
    <dgm:pt modelId="{7A318ADF-B8CA-486A-AAFB-90FA69688BC1}" type="pres">
      <dgm:prSet presAssocID="{6273E751-B4CD-4C5D-A5F6-3D24E11E7FC0}" presName="rootComposite1" presStyleCnt="0"/>
      <dgm:spPr/>
    </dgm:pt>
    <dgm:pt modelId="{C0B75590-E880-407E-B6C0-027699F31B1B}" type="pres">
      <dgm:prSet presAssocID="{6273E751-B4CD-4C5D-A5F6-3D24E11E7FC0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D280C7E-806C-491F-854F-BD28147CBA05}" type="pres">
      <dgm:prSet presAssocID="{6273E751-B4CD-4C5D-A5F6-3D24E11E7FC0}" presName="topArc1" presStyleLbl="parChTrans1D1" presStyleIdx="0" presStyleCnt="2"/>
      <dgm:spPr/>
    </dgm:pt>
    <dgm:pt modelId="{F8462706-96CC-49A7-8593-63F0CAE2EE18}" type="pres">
      <dgm:prSet presAssocID="{6273E751-B4CD-4C5D-A5F6-3D24E11E7FC0}" presName="bottomArc1" presStyleLbl="parChTrans1D1" presStyleIdx="1" presStyleCnt="2"/>
      <dgm:spPr/>
    </dgm:pt>
    <dgm:pt modelId="{CE1FDC86-9E72-4377-85DD-3A03C5C79CD2}" type="pres">
      <dgm:prSet presAssocID="{6273E751-B4CD-4C5D-A5F6-3D24E11E7FC0}" presName="topConnNode1" presStyleLbl="node1" presStyleIdx="0" presStyleCnt="0"/>
      <dgm:spPr/>
      <dgm:t>
        <a:bodyPr/>
        <a:lstStyle/>
        <a:p>
          <a:endParaRPr lang="fr-FR"/>
        </a:p>
      </dgm:t>
    </dgm:pt>
    <dgm:pt modelId="{C771B46F-9C77-4F95-B7A3-CED082DA30E9}" type="pres">
      <dgm:prSet presAssocID="{6273E751-B4CD-4C5D-A5F6-3D24E11E7FC0}" presName="hierChild2" presStyleCnt="0"/>
      <dgm:spPr/>
    </dgm:pt>
    <dgm:pt modelId="{6BB22AEC-F81E-4C5D-919A-6C443FB31478}" type="pres">
      <dgm:prSet presAssocID="{6273E751-B4CD-4C5D-A5F6-3D24E11E7FC0}" presName="hierChild3" presStyleCnt="0"/>
      <dgm:spPr/>
    </dgm:pt>
  </dgm:ptLst>
  <dgm:cxnLst>
    <dgm:cxn modelId="{A483ECC1-6869-4FBD-BE7C-C391AB656D77}" type="presOf" srcId="{6273E751-B4CD-4C5D-A5F6-3D24E11E7FC0}" destId="{CE1FDC86-9E72-4377-85DD-3A03C5C79CD2}" srcOrd="1" destOrd="0" presId="urn:microsoft.com/office/officeart/2008/layout/HalfCircleOrganizationChart"/>
    <dgm:cxn modelId="{9F6DC529-64F3-4A6D-B15F-564178EB319B}" type="presOf" srcId="{6273E751-B4CD-4C5D-A5F6-3D24E11E7FC0}" destId="{C0B75590-E880-407E-B6C0-027699F31B1B}" srcOrd="0" destOrd="0" presId="urn:microsoft.com/office/officeart/2008/layout/HalfCircleOrganizationChart"/>
    <dgm:cxn modelId="{D7B36FAC-7011-48AC-89F4-B8ED79D77CEC}" srcId="{95017913-9858-4B68-A81E-F10B50712F6C}" destId="{6273E751-B4CD-4C5D-A5F6-3D24E11E7FC0}" srcOrd="0" destOrd="0" parTransId="{D01B404B-8396-4231-B9B2-0CBFF8A536AB}" sibTransId="{69FB1699-121F-4CB1-8535-35D33B2B1601}"/>
    <dgm:cxn modelId="{661B85E9-1A87-489A-B103-7CF124D52694}" type="presOf" srcId="{95017913-9858-4B68-A81E-F10B50712F6C}" destId="{DDD7C167-DAFD-4478-BB70-6B52DD6F2ACD}" srcOrd="0" destOrd="0" presId="urn:microsoft.com/office/officeart/2008/layout/HalfCircleOrganizationChart"/>
    <dgm:cxn modelId="{D1531CED-7E31-42C8-A9E9-C43C6E2BFA27}" type="presParOf" srcId="{DDD7C167-DAFD-4478-BB70-6B52DD6F2ACD}" destId="{61AAFCFA-CFF1-4A96-B7F9-0DBAE1AD93DD}" srcOrd="0" destOrd="0" presId="urn:microsoft.com/office/officeart/2008/layout/HalfCircleOrganizationChart"/>
    <dgm:cxn modelId="{0996BFB0-0D31-4408-B7AD-6ED8E81471E3}" type="presParOf" srcId="{61AAFCFA-CFF1-4A96-B7F9-0DBAE1AD93DD}" destId="{7A318ADF-B8CA-486A-AAFB-90FA69688BC1}" srcOrd="0" destOrd="0" presId="urn:microsoft.com/office/officeart/2008/layout/HalfCircleOrganizationChart"/>
    <dgm:cxn modelId="{883DF200-836D-4012-B6E2-4DC2792064A3}" type="presParOf" srcId="{7A318ADF-B8CA-486A-AAFB-90FA69688BC1}" destId="{C0B75590-E880-407E-B6C0-027699F31B1B}" srcOrd="0" destOrd="0" presId="urn:microsoft.com/office/officeart/2008/layout/HalfCircleOrganizationChart"/>
    <dgm:cxn modelId="{FE2995A9-5475-439D-8839-7E4915302C4E}" type="presParOf" srcId="{7A318ADF-B8CA-486A-AAFB-90FA69688BC1}" destId="{6D280C7E-806C-491F-854F-BD28147CBA05}" srcOrd="1" destOrd="0" presId="urn:microsoft.com/office/officeart/2008/layout/HalfCircleOrganizationChart"/>
    <dgm:cxn modelId="{99F5584F-4A63-4CEB-9F5A-9627C8630375}" type="presParOf" srcId="{7A318ADF-B8CA-486A-AAFB-90FA69688BC1}" destId="{F8462706-96CC-49A7-8593-63F0CAE2EE18}" srcOrd="2" destOrd="0" presId="urn:microsoft.com/office/officeart/2008/layout/HalfCircleOrganizationChart"/>
    <dgm:cxn modelId="{CB0F3BE4-8A6E-4E0C-96CC-8899C45930F2}" type="presParOf" srcId="{7A318ADF-B8CA-486A-AAFB-90FA69688BC1}" destId="{CE1FDC86-9E72-4377-85DD-3A03C5C79CD2}" srcOrd="3" destOrd="0" presId="urn:microsoft.com/office/officeart/2008/layout/HalfCircleOrganizationChart"/>
    <dgm:cxn modelId="{6214A83F-97D0-4546-8718-264592EC737C}" type="presParOf" srcId="{61AAFCFA-CFF1-4A96-B7F9-0DBAE1AD93DD}" destId="{C771B46F-9C77-4F95-B7A3-CED082DA30E9}" srcOrd="1" destOrd="0" presId="urn:microsoft.com/office/officeart/2008/layout/HalfCircleOrganizationChart"/>
    <dgm:cxn modelId="{78C9BC9E-6A68-4A9A-9695-64F028ED80C9}" type="presParOf" srcId="{61AAFCFA-CFF1-4A96-B7F9-0DBAE1AD93DD}" destId="{6BB22AEC-F81E-4C5D-919A-6C443FB31478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D7187B-FBB1-4F51-A374-9C39F4ADC9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7ADF6C70-85E1-4D5F-B7F6-2A0DFEF0E433}">
      <dgm:prSet phldrT="[Texte]"/>
      <dgm:spPr/>
      <dgm:t>
        <a:bodyPr/>
        <a:lstStyle/>
        <a:p>
          <a:r>
            <a:rPr lang="fr-FR" dirty="0" smtClean="0"/>
            <a:t>1933 Popularité des comics</a:t>
          </a:r>
          <a:endParaRPr lang="fr-FR" dirty="0"/>
        </a:p>
      </dgm:t>
    </dgm:pt>
    <dgm:pt modelId="{CE49B1CC-6EEF-4EBB-B418-98FF7E383E96}" type="parTrans" cxnId="{157F967A-FC9C-4074-9288-1BC23F07CB0D}">
      <dgm:prSet/>
      <dgm:spPr/>
      <dgm:t>
        <a:bodyPr/>
        <a:lstStyle/>
        <a:p>
          <a:endParaRPr lang="fr-FR"/>
        </a:p>
      </dgm:t>
    </dgm:pt>
    <dgm:pt modelId="{6A85535D-4A9A-4C88-9A66-847CEE76965F}" type="sibTrans" cxnId="{157F967A-FC9C-4074-9288-1BC23F07CB0D}">
      <dgm:prSet/>
      <dgm:spPr/>
      <dgm:t>
        <a:bodyPr/>
        <a:lstStyle/>
        <a:p>
          <a:endParaRPr lang="fr-FR"/>
        </a:p>
      </dgm:t>
    </dgm:pt>
    <dgm:pt modelId="{2E5C1825-0E78-4180-B3BD-CC77BE22E7E3}">
      <dgm:prSet phldrT="[Texte]"/>
      <dgm:spPr/>
      <dgm:t>
        <a:bodyPr/>
        <a:lstStyle/>
        <a:p>
          <a:r>
            <a:rPr lang="fr-FR" dirty="0" smtClean="0"/>
            <a:t>1938 Superman par Siegel et </a:t>
          </a:r>
          <a:r>
            <a:rPr lang="fr-FR" dirty="0" err="1" smtClean="0"/>
            <a:t>Shuster</a:t>
          </a:r>
          <a:endParaRPr lang="fr-FR" dirty="0"/>
        </a:p>
      </dgm:t>
    </dgm:pt>
    <dgm:pt modelId="{D9EC78B3-114B-40DB-A335-8C8FD91B763B}" type="parTrans" cxnId="{163B9187-4E12-45B4-A7DC-D379E8F32453}">
      <dgm:prSet/>
      <dgm:spPr/>
      <dgm:t>
        <a:bodyPr/>
        <a:lstStyle/>
        <a:p>
          <a:endParaRPr lang="fr-FR"/>
        </a:p>
      </dgm:t>
    </dgm:pt>
    <dgm:pt modelId="{82FC9E83-668C-454E-83CE-6973D599FD79}" type="sibTrans" cxnId="{163B9187-4E12-45B4-A7DC-D379E8F32453}">
      <dgm:prSet/>
      <dgm:spPr/>
      <dgm:t>
        <a:bodyPr/>
        <a:lstStyle/>
        <a:p>
          <a:endParaRPr lang="fr-FR"/>
        </a:p>
      </dgm:t>
    </dgm:pt>
    <dgm:pt modelId="{C90BEDCF-7C4F-4D3B-9FFD-393B86185E6C}">
      <dgm:prSet phldrT="[Texte]"/>
      <dgm:spPr/>
      <dgm:t>
        <a:bodyPr/>
        <a:lstStyle/>
        <a:p>
          <a:r>
            <a:rPr lang="fr-FR" dirty="0" smtClean="0"/>
            <a:t>D’autres Super Héros</a:t>
          </a:r>
          <a:endParaRPr lang="fr-FR" dirty="0"/>
        </a:p>
      </dgm:t>
    </dgm:pt>
    <dgm:pt modelId="{1EDE35F0-3C07-4B92-8BD0-164DEE909B4C}" type="parTrans" cxnId="{0EA93FA5-D187-42B2-83D9-CE3FEACB9415}">
      <dgm:prSet/>
      <dgm:spPr/>
      <dgm:t>
        <a:bodyPr/>
        <a:lstStyle/>
        <a:p>
          <a:endParaRPr lang="fr-FR"/>
        </a:p>
      </dgm:t>
    </dgm:pt>
    <dgm:pt modelId="{CEE1130B-6753-4C32-8E63-A89555EBD572}" type="sibTrans" cxnId="{0EA93FA5-D187-42B2-83D9-CE3FEACB9415}">
      <dgm:prSet/>
      <dgm:spPr/>
      <dgm:t>
        <a:bodyPr/>
        <a:lstStyle/>
        <a:p>
          <a:endParaRPr lang="fr-FR"/>
        </a:p>
      </dgm:t>
    </dgm:pt>
    <dgm:pt modelId="{8A98988D-A0D6-4491-8152-0E9E3BAD4425}">
      <dgm:prSet phldrT="[Texte]"/>
      <dgm:spPr/>
      <dgm:t>
        <a:bodyPr/>
        <a:lstStyle/>
        <a:p>
          <a:r>
            <a:rPr lang="fr-FR" dirty="0" smtClean="0"/>
            <a:t>Soldats après la 2</a:t>
          </a:r>
          <a:r>
            <a:rPr lang="fr-FR" baseline="30000" dirty="0" smtClean="0"/>
            <a:t>nde</a:t>
          </a:r>
          <a:r>
            <a:rPr lang="fr-FR" dirty="0" smtClean="0"/>
            <a:t> guerre mondiale</a:t>
          </a:r>
          <a:endParaRPr lang="fr-FR" dirty="0"/>
        </a:p>
      </dgm:t>
    </dgm:pt>
    <dgm:pt modelId="{F489632D-E63F-4849-ADD8-FD04436985B4}" type="parTrans" cxnId="{4DF37ADB-E401-411A-887B-719566E6B7E6}">
      <dgm:prSet/>
      <dgm:spPr/>
      <dgm:t>
        <a:bodyPr/>
        <a:lstStyle/>
        <a:p>
          <a:endParaRPr lang="fr-FR"/>
        </a:p>
      </dgm:t>
    </dgm:pt>
    <dgm:pt modelId="{27B97541-5E62-46A0-9E0E-5F67D26037DD}" type="sibTrans" cxnId="{4DF37ADB-E401-411A-887B-719566E6B7E6}">
      <dgm:prSet/>
      <dgm:spPr/>
      <dgm:t>
        <a:bodyPr/>
        <a:lstStyle/>
        <a:p>
          <a:endParaRPr lang="fr-FR"/>
        </a:p>
      </dgm:t>
    </dgm:pt>
    <dgm:pt modelId="{9B664F4C-C9F0-4A33-8CFF-82753EA9F1C9}">
      <dgm:prSet phldrT="[Texte]"/>
      <dgm:spPr/>
      <dgm:t>
        <a:bodyPr/>
        <a:lstStyle/>
        <a:p>
          <a:r>
            <a:rPr lang="fr-FR" dirty="0" smtClean="0"/>
            <a:t>Thèmes plus sérieux et plus sombres</a:t>
          </a:r>
          <a:endParaRPr lang="fr-FR" dirty="0"/>
        </a:p>
      </dgm:t>
    </dgm:pt>
    <dgm:pt modelId="{71FB06F8-EB1C-45FC-B4A2-A7456CCB53F5}" type="parTrans" cxnId="{AC0AE34F-FE9B-4783-8236-FD07AC9F6E01}">
      <dgm:prSet/>
      <dgm:spPr/>
      <dgm:t>
        <a:bodyPr/>
        <a:lstStyle/>
        <a:p>
          <a:endParaRPr lang="fr-FR"/>
        </a:p>
      </dgm:t>
    </dgm:pt>
    <dgm:pt modelId="{9C6FB325-8012-46DC-887C-14ACD27ED33D}" type="sibTrans" cxnId="{AC0AE34F-FE9B-4783-8236-FD07AC9F6E01}">
      <dgm:prSet/>
      <dgm:spPr/>
      <dgm:t>
        <a:bodyPr/>
        <a:lstStyle/>
        <a:p>
          <a:endParaRPr lang="fr-FR"/>
        </a:p>
      </dgm:t>
    </dgm:pt>
    <dgm:pt modelId="{62011FF0-DC09-478C-B328-264BFF39075C}" type="pres">
      <dgm:prSet presAssocID="{03D7187B-FBB1-4F51-A374-9C39F4ADC9A8}" presName="arrowDiagram" presStyleCnt="0">
        <dgm:presLayoutVars>
          <dgm:chMax val="5"/>
          <dgm:dir/>
          <dgm:resizeHandles val="exact"/>
        </dgm:presLayoutVars>
      </dgm:prSet>
      <dgm:spPr/>
    </dgm:pt>
    <dgm:pt modelId="{7A6C3701-0AF9-4FD2-A5EE-7DBE47077CA4}" type="pres">
      <dgm:prSet presAssocID="{03D7187B-FBB1-4F51-A374-9C39F4ADC9A8}" presName="arrow" presStyleLbl="bgShp" presStyleIdx="0" presStyleCnt="1"/>
      <dgm:spPr/>
    </dgm:pt>
    <dgm:pt modelId="{34BEF77E-DFEB-40AD-8B54-BD134EEBE7E3}" type="pres">
      <dgm:prSet presAssocID="{03D7187B-FBB1-4F51-A374-9C39F4ADC9A8}" presName="arrowDiagram5" presStyleCnt="0"/>
      <dgm:spPr/>
    </dgm:pt>
    <dgm:pt modelId="{851C53DF-CD4B-46DB-8325-3E41B1C09368}" type="pres">
      <dgm:prSet presAssocID="{7ADF6C70-85E1-4D5F-B7F6-2A0DFEF0E433}" presName="bullet5a" presStyleLbl="node1" presStyleIdx="0" presStyleCnt="5"/>
      <dgm:spPr/>
    </dgm:pt>
    <dgm:pt modelId="{A5E837E4-95EB-45A9-A0A6-D5F1E5C75A6A}" type="pres">
      <dgm:prSet presAssocID="{7ADF6C70-85E1-4D5F-B7F6-2A0DFEF0E433}" presName="textBox5a" presStyleLbl="revTx" presStyleIdx="0" presStyleCnt="5" custScaleX="142109" custLinFactNeighborX="15927" custLinFactNeighborY="82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2B9529-DE5F-4B70-8E55-D2C3F9D8377D}" type="pres">
      <dgm:prSet presAssocID="{2E5C1825-0E78-4180-B3BD-CC77BE22E7E3}" presName="bullet5b" presStyleLbl="node1" presStyleIdx="1" presStyleCnt="5"/>
      <dgm:spPr/>
    </dgm:pt>
    <dgm:pt modelId="{23C00EA7-CC16-41BA-9095-A6AC84204743}" type="pres">
      <dgm:prSet presAssocID="{2E5C1825-0E78-4180-B3BD-CC77BE22E7E3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36F4CF3-9380-4E04-B3E6-C0A723B6EEF6}" type="pres">
      <dgm:prSet presAssocID="{C90BEDCF-7C4F-4D3B-9FFD-393B86185E6C}" presName="bullet5c" presStyleLbl="node1" presStyleIdx="2" presStyleCnt="5"/>
      <dgm:spPr/>
    </dgm:pt>
    <dgm:pt modelId="{729A3993-967E-47E5-9D30-9C5DA116B3B7}" type="pres">
      <dgm:prSet presAssocID="{C90BEDCF-7C4F-4D3B-9FFD-393B86185E6C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E18C443-C7C1-4CF8-834D-9DBE4AA04A01}" type="pres">
      <dgm:prSet presAssocID="{8A98988D-A0D6-4491-8152-0E9E3BAD4425}" presName="bullet5d" presStyleLbl="node1" presStyleIdx="3" presStyleCnt="5"/>
      <dgm:spPr/>
    </dgm:pt>
    <dgm:pt modelId="{72712A3A-818A-4166-93D0-A152E366D84D}" type="pres">
      <dgm:prSet presAssocID="{8A98988D-A0D6-4491-8152-0E9E3BAD4425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2893C0F-ABC2-4FCF-9BA1-C861EB40776B}" type="pres">
      <dgm:prSet presAssocID="{9B664F4C-C9F0-4A33-8CFF-82753EA9F1C9}" presName="bullet5e" presStyleLbl="node1" presStyleIdx="4" presStyleCnt="5"/>
      <dgm:spPr/>
    </dgm:pt>
    <dgm:pt modelId="{C15EF499-67B8-44EA-B3CB-8477CD2F5145}" type="pres">
      <dgm:prSet presAssocID="{9B664F4C-C9F0-4A33-8CFF-82753EA9F1C9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EA93FA5-D187-42B2-83D9-CE3FEACB9415}" srcId="{03D7187B-FBB1-4F51-A374-9C39F4ADC9A8}" destId="{C90BEDCF-7C4F-4D3B-9FFD-393B86185E6C}" srcOrd="2" destOrd="0" parTransId="{1EDE35F0-3C07-4B92-8BD0-164DEE909B4C}" sibTransId="{CEE1130B-6753-4C32-8E63-A89555EBD572}"/>
    <dgm:cxn modelId="{EC241C81-3E3D-47C2-AD80-6321755AC423}" type="presOf" srcId="{8A98988D-A0D6-4491-8152-0E9E3BAD4425}" destId="{72712A3A-818A-4166-93D0-A152E366D84D}" srcOrd="0" destOrd="0" presId="urn:microsoft.com/office/officeart/2005/8/layout/arrow2"/>
    <dgm:cxn modelId="{21046D57-26C1-47CB-921A-49FF15BA579F}" type="presOf" srcId="{2E5C1825-0E78-4180-B3BD-CC77BE22E7E3}" destId="{23C00EA7-CC16-41BA-9095-A6AC84204743}" srcOrd="0" destOrd="0" presId="urn:microsoft.com/office/officeart/2005/8/layout/arrow2"/>
    <dgm:cxn modelId="{AC0AE34F-FE9B-4783-8236-FD07AC9F6E01}" srcId="{03D7187B-FBB1-4F51-A374-9C39F4ADC9A8}" destId="{9B664F4C-C9F0-4A33-8CFF-82753EA9F1C9}" srcOrd="4" destOrd="0" parTransId="{71FB06F8-EB1C-45FC-B4A2-A7456CCB53F5}" sibTransId="{9C6FB325-8012-46DC-887C-14ACD27ED33D}"/>
    <dgm:cxn modelId="{9A883B84-CA09-4C71-8DFF-8C2A95E28F94}" type="presOf" srcId="{7ADF6C70-85E1-4D5F-B7F6-2A0DFEF0E433}" destId="{A5E837E4-95EB-45A9-A0A6-D5F1E5C75A6A}" srcOrd="0" destOrd="0" presId="urn:microsoft.com/office/officeart/2005/8/layout/arrow2"/>
    <dgm:cxn modelId="{6FC13A4F-4B21-4147-A71B-4F86B11BEB6D}" type="presOf" srcId="{9B664F4C-C9F0-4A33-8CFF-82753EA9F1C9}" destId="{C15EF499-67B8-44EA-B3CB-8477CD2F5145}" srcOrd="0" destOrd="0" presId="urn:microsoft.com/office/officeart/2005/8/layout/arrow2"/>
    <dgm:cxn modelId="{A2664003-EFDF-414E-9C70-EB7DCE3FBFE1}" type="presOf" srcId="{C90BEDCF-7C4F-4D3B-9FFD-393B86185E6C}" destId="{729A3993-967E-47E5-9D30-9C5DA116B3B7}" srcOrd="0" destOrd="0" presId="urn:microsoft.com/office/officeart/2005/8/layout/arrow2"/>
    <dgm:cxn modelId="{4DF37ADB-E401-411A-887B-719566E6B7E6}" srcId="{03D7187B-FBB1-4F51-A374-9C39F4ADC9A8}" destId="{8A98988D-A0D6-4491-8152-0E9E3BAD4425}" srcOrd="3" destOrd="0" parTransId="{F489632D-E63F-4849-ADD8-FD04436985B4}" sibTransId="{27B97541-5E62-46A0-9E0E-5F67D26037DD}"/>
    <dgm:cxn modelId="{157F967A-FC9C-4074-9288-1BC23F07CB0D}" srcId="{03D7187B-FBB1-4F51-A374-9C39F4ADC9A8}" destId="{7ADF6C70-85E1-4D5F-B7F6-2A0DFEF0E433}" srcOrd="0" destOrd="0" parTransId="{CE49B1CC-6EEF-4EBB-B418-98FF7E383E96}" sibTransId="{6A85535D-4A9A-4C88-9A66-847CEE76965F}"/>
    <dgm:cxn modelId="{163B9187-4E12-45B4-A7DC-D379E8F32453}" srcId="{03D7187B-FBB1-4F51-A374-9C39F4ADC9A8}" destId="{2E5C1825-0E78-4180-B3BD-CC77BE22E7E3}" srcOrd="1" destOrd="0" parTransId="{D9EC78B3-114B-40DB-A335-8C8FD91B763B}" sibTransId="{82FC9E83-668C-454E-83CE-6973D599FD79}"/>
    <dgm:cxn modelId="{11540AA0-F8CC-4595-922A-43FE3604FA0C}" type="presOf" srcId="{03D7187B-FBB1-4F51-A374-9C39F4ADC9A8}" destId="{62011FF0-DC09-478C-B328-264BFF39075C}" srcOrd="0" destOrd="0" presId="urn:microsoft.com/office/officeart/2005/8/layout/arrow2"/>
    <dgm:cxn modelId="{39ABC458-2C80-40E0-A9A4-1FE524D71B92}" type="presParOf" srcId="{62011FF0-DC09-478C-B328-264BFF39075C}" destId="{7A6C3701-0AF9-4FD2-A5EE-7DBE47077CA4}" srcOrd="0" destOrd="0" presId="urn:microsoft.com/office/officeart/2005/8/layout/arrow2"/>
    <dgm:cxn modelId="{CB19B8A3-9A42-4A20-B08B-0C2FB93D5A58}" type="presParOf" srcId="{62011FF0-DC09-478C-B328-264BFF39075C}" destId="{34BEF77E-DFEB-40AD-8B54-BD134EEBE7E3}" srcOrd="1" destOrd="0" presId="urn:microsoft.com/office/officeart/2005/8/layout/arrow2"/>
    <dgm:cxn modelId="{231E64C0-91A8-4216-B352-DEFCABC5EA0B}" type="presParOf" srcId="{34BEF77E-DFEB-40AD-8B54-BD134EEBE7E3}" destId="{851C53DF-CD4B-46DB-8325-3E41B1C09368}" srcOrd="0" destOrd="0" presId="urn:microsoft.com/office/officeart/2005/8/layout/arrow2"/>
    <dgm:cxn modelId="{3A14939E-BABD-405B-B208-89F1DED56521}" type="presParOf" srcId="{34BEF77E-DFEB-40AD-8B54-BD134EEBE7E3}" destId="{A5E837E4-95EB-45A9-A0A6-D5F1E5C75A6A}" srcOrd="1" destOrd="0" presId="urn:microsoft.com/office/officeart/2005/8/layout/arrow2"/>
    <dgm:cxn modelId="{791D3C81-6989-47F1-ABEE-30EE0E663AA7}" type="presParOf" srcId="{34BEF77E-DFEB-40AD-8B54-BD134EEBE7E3}" destId="{022B9529-DE5F-4B70-8E55-D2C3F9D8377D}" srcOrd="2" destOrd="0" presId="urn:microsoft.com/office/officeart/2005/8/layout/arrow2"/>
    <dgm:cxn modelId="{3D6FA76E-ECF9-492E-9A24-C4624F6108E3}" type="presParOf" srcId="{34BEF77E-DFEB-40AD-8B54-BD134EEBE7E3}" destId="{23C00EA7-CC16-41BA-9095-A6AC84204743}" srcOrd="3" destOrd="0" presId="urn:microsoft.com/office/officeart/2005/8/layout/arrow2"/>
    <dgm:cxn modelId="{91AE6C9E-44EB-499C-B00D-0BC350213A26}" type="presParOf" srcId="{34BEF77E-DFEB-40AD-8B54-BD134EEBE7E3}" destId="{836F4CF3-9380-4E04-B3E6-C0A723B6EEF6}" srcOrd="4" destOrd="0" presId="urn:microsoft.com/office/officeart/2005/8/layout/arrow2"/>
    <dgm:cxn modelId="{472D3028-4033-42D0-8248-C856545E4A46}" type="presParOf" srcId="{34BEF77E-DFEB-40AD-8B54-BD134EEBE7E3}" destId="{729A3993-967E-47E5-9D30-9C5DA116B3B7}" srcOrd="5" destOrd="0" presId="urn:microsoft.com/office/officeart/2005/8/layout/arrow2"/>
    <dgm:cxn modelId="{1CA973EB-F676-40D5-A15B-8A2EBC6B28D8}" type="presParOf" srcId="{34BEF77E-DFEB-40AD-8B54-BD134EEBE7E3}" destId="{AE18C443-C7C1-4CF8-834D-9DBE4AA04A01}" srcOrd="6" destOrd="0" presId="urn:microsoft.com/office/officeart/2005/8/layout/arrow2"/>
    <dgm:cxn modelId="{68F21A7F-873B-4DB0-8510-8F6B22453035}" type="presParOf" srcId="{34BEF77E-DFEB-40AD-8B54-BD134EEBE7E3}" destId="{72712A3A-818A-4166-93D0-A152E366D84D}" srcOrd="7" destOrd="0" presId="urn:microsoft.com/office/officeart/2005/8/layout/arrow2"/>
    <dgm:cxn modelId="{772D5C7D-723A-4ABC-99FC-FA1D36449634}" type="presParOf" srcId="{34BEF77E-DFEB-40AD-8B54-BD134EEBE7E3}" destId="{A2893C0F-ABC2-4FCF-9BA1-C861EB40776B}" srcOrd="8" destOrd="0" presId="urn:microsoft.com/office/officeart/2005/8/layout/arrow2"/>
    <dgm:cxn modelId="{AD60C547-899D-4BC3-86EA-45533C6F2456}" type="presParOf" srcId="{34BEF77E-DFEB-40AD-8B54-BD134EEBE7E3}" destId="{C15EF499-67B8-44EA-B3CB-8477CD2F5145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D7187B-FBB1-4F51-A374-9C39F4ADC9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7ADF6C70-85E1-4D5F-B7F6-2A0DFEF0E433}">
      <dgm:prSet phldrT="[Texte]" custT="1"/>
      <dgm:spPr/>
      <dgm:t>
        <a:bodyPr/>
        <a:lstStyle/>
        <a:p>
          <a:r>
            <a:rPr lang="fr-FR" sz="2200" dirty="0" smtClean="0"/>
            <a:t>CCA : Comics Code </a:t>
          </a:r>
          <a:r>
            <a:rPr lang="fr-FR" sz="2200" dirty="0" err="1" smtClean="0"/>
            <a:t>Autorithy</a:t>
          </a:r>
          <a:endParaRPr lang="fr-FR" sz="2200" dirty="0"/>
        </a:p>
      </dgm:t>
    </dgm:pt>
    <dgm:pt modelId="{CE49B1CC-6EEF-4EBB-B418-98FF7E383E96}" type="parTrans" cxnId="{157F967A-FC9C-4074-9288-1BC23F07CB0D}">
      <dgm:prSet/>
      <dgm:spPr/>
      <dgm:t>
        <a:bodyPr/>
        <a:lstStyle/>
        <a:p>
          <a:endParaRPr lang="fr-FR" sz="2200"/>
        </a:p>
      </dgm:t>
    </dgm:pt>
    <dgm:pt modelId="{6A85535D-4A9A-4C88-9A66-847CEE76965F}" type="sibTrans" cxnId="{157F967A-FC9C-4074-9288-1BC23F07CB0D}">
      <dgm:prSet/>
      <dgm:spPr/>
      <dgm:t>
        <a:bodyPr/>
        <a:lstStyle/>
        <a:p>
          <a:endParaRPr lang="fr-FR" sz="2200"/>
        </a:p>
      </dgm:t>
    </dgm:pt>
    <dgm:pt modelId="{2E5C1825-0E78-4180-B3BD-CC77BE22E7E3}">
      <dgm:prSet phldrT="[Texte]" custT="1"/>
      <dgm:spPr/>
      <dgm:t>
        <a:bodyPr/>
        <a:lstStyle/>
        <a:p>
          <a:r>
            <a:rPr lang="fr-FR" sz="2200" dirty="0" smtClean="0"/>
            <a:t>Baisse de popularité</a:t>
          </a:r>
          <a:endParaRPr lang="fr-FR" sz="2200" dirty="0"/>
        </a:p>
      </dgm:t>
    </dgm:pt>
    <dgm:pt modelId="{D9EC78B3-114B-40DB-A335-8C8FD91B763B}" type="parTrans" cxnId="{163B9187-4E12-45B4-A7DC-D379E8F32453}">
      <dgm:prSet/>
      <dgm:spPr/>
      <dgm:t>
        <a:bodyPr/>
        <a:lstStyle/>
        <a:p>
          <a:endParaRPr lang="fr-FR" sz="2200"/>
        </a:p>
      </dgm:t>
    </dgm:pt>
    <dgm:pt modelId="{82FC9E83-668C-454E-83CE-6973D599FD79}" type="sibTrans" cxnId="{163B9187-4E12-45B4-A7DC-D379E8F32453}">
      <dgm:prSet/>
      <dgm:spPr/>
      <dgm:t>
        <a:bodyPr/>
        <a:lstStyle/>
        <a:p>
          <a:endParaRPr lang="fr-FR" sz="2200"/>
        </a:p>
      </dgm:t>
    </dgm:pt>
    <dgm:pt modelId="{8A98988D-A0D6-4491-8152-0E9E3BAD4425}">
      <dgm:prSet phldrT="[Texte]" custT="1"/>
      <dgm:spPr/>
      <dgm:t>
        <a:bodyPr/>
        <a:lstStyle/>
        <a:p>
          <a:r>
            <a:rPr lang="fr-FR" sz="2200" dirty="0" smtClean="0"/>
            <a:t>1956 Réintroduction de The Flash</a:t>
          </a:r>
          <a:endParaRPr lang="fr-FR" sz="2200" dirty="0"/>
        </a:p>
      </dgm:t>
    </dgm:pt>
    <dgm:pt modelId="{F489632D-E63F-4849-ADD8-FD04436985B4}" type="parTrans" cxnId="{4DF37ADB-E401-411A-887B-719566E6B7E6}">
      <dgm:prSet/>
      <dgm:spPr/>
      <dgm:t>
        <a:bodyPr/>
        <a:lstStyle/>
        <a:p>
          <a:endParaRPr lang="fr-FR" sz="2200"/>
        </a:p>
      </dgm:t>
    </dgm:pt>
    <dgm:pt modelId="{27B97541-5E62-46A0-9E0E-5F67D26037DD}" type="sibTrans" cxnId="{4DF37ADB-E401-411A-887B-719566E6B7E6}">
      <dgm:prSet/>
      <dgm:spPr/>
      <dgm:t>
        <a:bodyPr/>
        <a:lstStyle/>
        <a:p>
          <a:endParaRPr lang="fr-FR" sz="2200"/>
        </a:p>
      </dgm:t>
    </dgm:pt>
    <dgm:pt modelId="{9B664F4C-C9F0-4A33-8CFF-82753EA9F1C9}">
      <dgm:prSet phldrT="[Texte]" custT="1"/>
      <dgm:spPr/>
      <dgm:t>
        <a:bodyPr/>
        <a:lstStyle/>
        <a:p>
          <a:pPr algn="ctr"/>
          <a:r>
            <a:rPr lang="fr-FR" sz="2400" b="1" dirty="0" smtClean="0"/>
            <a:t>SILVER AGE</a:t>
          </a:r>
          <a:endParaRPr lang="fr-FR" sz="2400" b="1" dirty="0"/>
        </a:p>
      </dgm:t>
    </dgm:pt>
    <dgm:pt modelId="{71FB06F8-EB1C-45FC-B4A2-A7456CCB53F5}" type="parTrans" cxnId="{AC0AE34F-FE9B-4783-8236-FD07AC9F6E01}">
      <dgm:prSet/>
      <dgm:spPr/>
      <dgm:t>
        <a:bodyPr/>
        <a:lstStyle/>
        <a:p>
          <a:endParaRPr lang="fr-FR" sz="2200"/>
        </a:p>
      </dgm:t>
    </dgm:pt>
    <dgm:pt modelId="{9C6FB325-8012-46DC-887C-14ACD27ED33D}" type="sibTrans" cxnId="{AC0AE34F-FE9B-4783-8236-FD07AC9F6E01}">
      <dgm:prSet/>
      <dgm:spPr/>
      <dgm:t>
        <a:bodyPr/>
        <a:lstStyle/>
        <a:p>
          <a:endParaRPr lang="fr-FR" sz="2200"/>
        </a:p>
      </dgm:t>
    </dgm:pt>
    <dgm:pt modelId="{62011FF0-DC09-478C-B328-264BFF39075C}" type="pres">
      <dgm:prSet presAssocID="{03D7187B-FBB1-4F51-A374-9C39F4ADC9A8}" presName="arrowDiagram" presStyleCnt="0">
        <dgm:presLayoutVars>
          <dgm:chMax val="5"/>
          <dgm:dir/>
          <dgm:resizeHandles val="exact"/>
        </dgm:presLayoutVars>
      </dgm:prSet>
      <dgm:spPr/>
    </dgm:pt>
    <dgm:pt modelId="{7A6C3701-0AF9-4FD2-A5EE-7DBE47077CA4}" type="pres">
      <dgm:prSet presAssocID="{03D7187B-FBB1-4F51-A374-9C39F4ADC9A8}" presName="arrow" presStyleLbl="bgShp" presStyleIdx="0" presStyleCnt="1" custLinFactNeighborX="-2557" custLinFactNeighborY="801"/>
      <dgm:spPr/>
    </dgm:pt>
    <dgm:pt modelId="{9A8BA7FD-FCA3-4BDC-91B9-B09470A65D20}" type="pres">
      <dgm:prSet presAssocID="{03D7187B-FBB1-4F51-A374-9C39F4ADC9A8}" presName="arrowDiagram4" presStyleCnt="0"/>
      <dgm:spPr/>
    </dgm:pt>
    <dgm:pt modelId="{8DFD1316-1EF9-4A3B-8F5C-EA54BD6E2035}" type="pres">
      <dgm:prSet presAssocID="{7ADF6C70-85E1-4D5F-B7F6-2A0DFEF0E433}" presName="bullet4a" presStyleLbl="node1" presStyleIdx="0" presStyleCnt="4"/>
      <dgm:spPr/>
    </dgm:pt>
    <dgm:pt modelId="{1D697243-8E8F-4F7E-BB7B-A62D6F5BD1AE}" type="pres">
      <dgm:prSet presAssocID="{7ADF6C70-85E1-4D5F-B7F6-2A0DFEF0E433}" presName="textBox4a" presStyleLbl="revTx" presStyleIdx="0" presStyleCnt="4" custScaleX="288474" custLinFactNeighborX="94687" custLinFactNeighborY="82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1BF5F2-86BE-4EA3-8A3B-2B3D117F6225}" type="pres">
      <dgm:prSet presAssocID="{2E5C1825-0E78-4180-B3BD-CC77BE22E7E3}" presName="bullet4b" presStyleLbl="node1" presStyleIdx="1" presStyleCnt="4"/>
      <dgm:spPr/>
    </dgm:pt>
    <dgm:pt modelId="{B6FC1D4C-BD05-41DF-A8C7-AE26FD618205}" type="pres">
      <dgm:prSet presAssocID="{2E5C1825-0E78-4180-B3BD-CC77BE22E7E3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3B2532E-7DBA-4AE0-BF51-AC6EE6253EAC}" type="pres">
      <dgm:prSet presAssocID="{8A98988D-A0D6-4491-8152-0E9E3BAD4425}" presName="bullet4c" presStyleLbl="node1" presStyleIdx="2" presStyleCnt="4"/>
      <dgm:spPr/>
    </dgm:pt>
    <dgm:pt modelId="{DEEE76C3-0CE3-4B73-8647-B4B94CB718EF}" type="pres">
      <dgm:prSet presAssocID="{8A98988D-A0D6-4491-8152-0E9E3BAD4425}" presName="textBox4c" presStyleLbl="revTx" presStyleIdx="2" presStyleCnt="4" custScaleX="125161" custLinFactNeighborX="14961" custLinFactNeighborY="-24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00C5A20-781A-4E1E-8B0B-060FE6846B27}" type="pres">
      <dgm:prSet presAssocID="{9B664F4C-C9F0-4A33-8CFF-82753EA9F1C9}" presName="bullet4d" presStyleLbl="node1" presStyleIdx="3" presStyleCnt="4"/>
      <dgm:spPr/>
    </dgm:pt>
    <dgm:pt modelId="{562E30CC-446E-4C96-BBEC-83F9287356C0}" type="pres">
      <dgm:prSet presAssocID="{9B664F4C-C9F0-4A33-8CFF-82753EA9F1C9}" presName="textBox4d" presStyleLbl="revTx" presStyleIdx="3" presStyleCnt="4" custScaleX="77134" custLinFactNeighborX="-7192" custLinFactNeighborY="-146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09FFB7D-26EE-48F2-ACD0-74932FC94E78}" type="presOf" srcId="{8A98988D-A0D6-4491-8152-0E9E3BAD4425}" destId="{DEEE76C3-0CE3-4B73-8647-B4B94CB718EF}" srcOrd="0" destOrd="0" presId="urn:microsoft.com/office/officeart/2005/8/layout/arrow2"/>
    <dgm:cxn modelId="{AC0AE34F-FE9B-4783-8236-FD07AC9F6E01}" srcId="{03D7187B-FBB1-4F51-A374-9C39F4ADC9A8}" destId="{9B664F4C-C9F0-4A33-8CFF-82753EA9F1C9}" srcOrd="3" destOrd="0" parTransId="{71FB06F8-EB1C-45FC-B4A2-A7456CCB53F5}" sibTransId="{9C6FB325-8012-46DC-887C-14ACD27ED33D}"/>
    <dgm:cxn modelId="{8AF5C60F-01E3-4370-982D-A632F35126FD}" type="presOf" srcId="{2E5C1825-0E78-4180-B3BD-CC77BE22E7E3}" destId="{B6FC1D4C-BD05-41DF-A8C7-AE26FD618205}" srcOrd="0" destOrd="0" presId="urn:microsoft.com/office/officeart/2005/8/layout/arrow2"/>
    <dgm:cxn modelId="{733AE538-D3C6-4D45-AE37-EBD0875EE2BA}" type="presOf" srcId="{9B664F4C-C9F0-4A33-8CFF-82753EA9F1C9}" destId="{562E30CC-446E-4C96-BBEC-83F9287356C0}" srcOrd="0" destOrd="0" presId="urn:microsoft.com/office/officeart/2005/8/layout/arrow2"/>
    <dgm:cxn modelId="{4DF37ADB-E401-411A-887B-719566E6B7E6}" srcId="{03D7187B-FBB1-4F51-A374-9C39F4ADC9A8}" destId="{8A98988D-A0D6-4491-8152-0E9E3BAD4425}" srcOrd="2" destOrd="0" parTransId="{F489632D-E63F-4849-ADD8-FD04436985B4}" sibTransId="{27B97541-5E62-46A0-9E0E-5F67D26037DD}"/>
    <dgm:cxn modelId="{157F967A-FC9C-4074-9288-1BC23F07CB0D}" srcId="{03D7187B-FBB1-4F51-A374-9C39F4ADC9A8}" destId="{7ADF6C70-85E1-4D5F-B7F6-2A0DFEF0E433}" srcOrd="0" destOrd="0" parTransId="{CE49B1CC-6EEF-4EBB-B418-98FF7E383E96}" sibTransId="{6A85535D-4A9A-4C88-9A66-847CEE76965F}"/>
    <dgm:cxn modelId="{163B9187-4E12-45B4-A7DC-D379E8F32453}" srcId="{03D7187B-FBB1-4F51-A374-9C39F4ADC9A8}" destId="{2E5C1825-0E78-4180-B3BD-CC77BE22E7E3}" srcOrd="1" destOrd="0" parTransId="{D9EC78B3-114B-40DB-A335-8C8FD91B763B}" sibTransId="{82FC9E83-668C-454E-83CE-6973D599FD79}"/>
    <dgm:cxn modelId="{04A303EF-5907-43DE-A6ED-16D67655C609}" type="presOf" srcId="{7ADF6C70-85E1-4D5F-B7F6-2A0DFEF0E433}" destId="{1D697243-8E8F-4F7E-BB7B-A62D6F5BD1AE}" srcOrd="0" destOrd="0" presId="urn:microsoft.com/office/officeart/2005/8/layout/arrow2"/>
    <dgm:cxn modelId="{E0D7D56B-D80D-4836-8373-B25CD11E1A50}" type="presOf" srcId="{03D7187B-FBB1-4F51-A374-9C39F4ADC9A8}" destId="{62011FF0-DC09-478C-B328-264BFF39075C}" srcOrd="0" destOrd="0" presId="urn:microsoft.com/office/officeart/2005/8/layout/arrow2"/>
    <dgm:cxn modelId="{59971DDE-07F1-4963-A0D8-9E7379781FF1}" type="presParOf" srcId="{62011FF0-DC09-478C-B328-264BFF39075C}" destId="{7A6C3701-0AF9-4FD2-A5EE-7DBE47077CA4}" srcOrd="0" destOrd="0" presId="urn:microsoft.com/office/officeart/2005/8/layout/arrow2"/>
    <dgm:cxn modelId="{B1102B54-9B15-4EE5-A983-993E4A1CC75C}" type="presParOf" srcId="{62011FF0-DC09-478C-B328-264BFF39075C}" destId="{9A8BA7FD-FCA3-4BDC-91B9-B09470A65D20}" srcOrd="1" destOrd="0" presId="urn:microsoft.com/office/officeart/2005/8/layout/arrow2"/>
    <dgm:cxn modelId="{CEEB1053-E5DB-4BD7-B30B-156DDA5EE02A}" type="presParOf" srcId="{9A8BA7FD-FCA3-4BDC-91B9-B09470A65D20}" destId="{8DFD1316-1EF9-4A3B-8F5C-EA54BD6E2035}" srcOrd="0" destOrd="0" presId="urn:microsoft.com/office/officeart/2005/8/layout/arrow2"/>
    <dgm:cxn modelId="{F8E12996-5720-4D08-94B2-FA5C6FDD94D5}" type="presParOf" srcId="{9A8BA7FD-FCA3-4BDC-91B9-B09470A65D20}" destId="{1D697243-8E8F-4F7E-BB7B-A62D6F5BD1AE}" srcOrd="1" destOrd="0" presId="urn:microsoft.com/office/officeart/2005/8/layout/arrow2"/>
    <dgm:cxn modelId="{A11D7F11-806B-4A28-A41D-940A4B52A385}" type="presParOf" srcId="{9A8BA7FD-FCA3-4BDC-91B9-B09470A65D20}" destId="{B21BF5F2-86BE-4EA3-8A3B-2B3D117F6225}" srcOrd="2" destOrd="0" presId="urn:microsoft.com/office/officeart/2005/8/layout/arrow2"/>
    <dgm:cxn modelId="{1F88425E-C177-4EFD-A091-4EBD926DEC22}" type="presParOf" srcId="{9A8BA7FD-FCA3-4BDC-91B9-B09470A65D20}" destId="{B6FC1D4C-BD05-41DF-A8C7-AE26FD618205}" srcOrd="3" destOrd="0" presId="urn:microsoft.com/office/officeart/2005/8/layout/arrow2"/>
    <dgm:cxn modelId="{BF09F650-D57F-47E3-9650-A8BAD7632804}" type="presParOf" srcId="{9A8BA7FD-FCA3-4BDC-91B9-B09470A65D20}" destId="{23B2532E-7DBA-4AE0-BF51-AC6EE6253EAC}" srcOrd="4" destOrd="0" presId="urn:microsoft.com/office/officeart/2005/8/layout/arrow2"/>
    <dgm:cxn modelId="{D7F96864-F303-4A4F-AD38-EE79DD6350FC}" type="presParOf" srcId="{9A8BA7FD-FCA3-4BDC-91B9-B09470A65D20}" destId="{DEEE76C3-0CE3-4B73-8647-B4B94CB718EF}" srcOrd="5" destOrd="0" presId="urn:microsoft.com/office/officeart/2005/8/layout/arrow2"/>
    <dgm:cxn modelId="{B1E8D9DE-5E92-48DC-A1AD-A9AC1D334585}" type="presParOf" srcId="{9A8BA7FD-FCA3-4BDC-91B9-B09470A65D20}" destId="{900C5A20-781A-4E1E-8B0B-060FE6846B27}" srcOrd="6" destOrd="0" presId="urn:microsoft.com/office/officeart/2005/8/layout/arrow2"/>
    <dgm:cxn modelId="{EE466065-B3F5-4864-97C3-42F374099D2B}" type="presParOf" srcId="{9A8BA7FD-FCA3-4BDC-91B9-B09470A65D20}" destId="{562E30CC-446E-4C96-BBEC-83F9287356C0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BA6D7C-F2AB-4D92-81B4-B096F695B47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7D11B0AF-DAA9-4B10-80D5-DA1AE33FB184}">
      <dgm:prSet phldrT="[Texte]"/>
      <dgm:spPr/>
      <dgm:t>
        <a:bodyPr/>
        <a:lstStyle/>
        <a:p>
          <a:r>
            <a:rPr lang="fr-FR" dirty="0" smtClean="0"/>
            <a:t>Le fils de Krypton</a:t>
          </a:r>
          <a:endParaRPr lang="fr-FR" dirty="0"/>
        </a:p>
      </dgm:t>
    </dgm:pt>
    <dgm:pt modelId="{10E4CC70-0103-4704-848D-8DF10046F586}" type="parTrans" cxnId="{D48963B2-0442-4CA3-98A2-66106797763D}">
      <dgm:prSet/>
      <dgm:spPr/>
      <dgm:t>
        <a:bodyPr/>
        <a:lstStyle/>
        <a:p>
          <a:endParaRPr lang="fr-FR"/>
        </a:p>
      </dgm:t>
    </dgm:pt>
    <dgm:pt modelId="{79A6E77A-CD03-49D0-84F4-CE08C006B85F}" type="sibTrans" cxnId="{D48963B2-0442-4CA3-98A2-66106797763D}">
      <dgm:prSet/>
      <dgm:spPr/>
      <dgm:t>
        <a:bodyPr/>
        <a:lstStyle/>
        <a:p>
          <a:endParaRPr lang="fr-FR"/>
        </a:p>
      </dgm:t>
    </dgm:pt>
    <dgm:pt modelId="{65D3A884-23FC-4084-9610-C09AE585075C}">
      <dgm:prSet phldrT="[Texte]"/>
      <dgm:spPr/>
      <dgm:t>
        <a:bodyPr/>
        <a:lstStyle/>
        <a:p>
          <a:r>
            <a:rPr lang="fr-FR" dirty="0" smtClean="0"/>
            <a:t>La mort de Gwen Stacy</a:t>
          </a:r>
          <a:endParaRPr lang="fr-FR" dirty="0"/>
        </a:p>
      </dgm:t>
    </dgm:pt>
    <dgm:pt modelId="{BB435F4C-4881-4F80-80C5-BF7E9CFF93B1}" type="parTrans" cxnId="{20E064C8-33D4-4CA0-A4E1-7EB10B3FCED8}">
      <dgm:prSet/>
      <dgm:spPr/>
      <dgm:t>
        <a:bodyPr/>
        <a:lstStyle/>
        <a:p>
          <a:endParaRPr lang="fr-FR"/>
        </a:p>
      </dgm:t>
    </dgm:pt>
    <dgm:pt modelId="{382211CC-3919-4612-8438-3CC003C645B1}" type="sibTrans" cxnId="{20E064C8-33D4-4CA0-A4E1-7EB10B3FCED8}">
      <dgm:prSet/>
      <dgm:spPr/>
      <dgm:t>
        <a:bodyPr/>
        <a:lstStyle/>
        <a:p>
          <a:endParaRPr lang="fr-FR"/>
        </a:p>
      </dgm:t>
    </dgm:pt>
    <dgm:pt modelId="{D6A9418E-5306-4AFC-8C41-3D8F8E459FCB}">
      <dgm:prSet phldrT="[Texte]"/>
      <dgm:spPr/>
      <dgm:t>
        <a:bodyPr/>
        <a:lstStyle/>
        <a:p>
          <a:r>
            <a:rPr lang="fr-FR" dirty="0" smtClean="0"/>
            <a:t>Super Vitesse</a:t>
          </a:r>
          <a:endParaRPr lang="fr-FR" dirty="0"/>
        </a:p>
      </dgm:t>
    </dgm:pt>
    <dgm:pt modelId="{34541AC4-9309-4F07-8C01-9DCEB2D2D9E8}" type="parTrans" cxnId="{1F98DB91-3E82-444B-A720-A21CE23EDEA6}">
      <dgm:prSet/>
      <dgm:spPr/>
      <dgm:t>
        <a:bodyPr/>
        <a:lstStyle/>
        <a:p>
          <a:endParaRPr lang="fr-FR"/>
        </a:p>
      </dgm:t>
    </dgm:pt>
    <dgm:pt modelId="{20E7610D-F078-45C4-8B9B-ABCB82799867}" type="sibTrans" cxnId="{1F98DB91-3E82-444B-A720-A21CE23EDEA6}">
      <dgm:prSet/>
      <dgm:spPr/>
      <dgm:t>
        <a:bodyPr/>
        <a:lstStyle/>
        <a:p>
          <a:endParaRPr lang="fr-FR"/>
        </a:p>
      </dgm:t>
    </dgm:pt>
    <dgm:pt modelId="{56BDE1D5-E0DA-4FAA-BD4E-B81E8B325AC7}">
      <dgm:prSet phldrT="[Texte]"/>
      <dgm:spPr/>
      <dgm:t>
        <a:bodyPr/>
        <a:lstStyle/>
        <a:p>
          <a:r>
            <a:rPr lang="fr-FR" dirty="0" err="1" smtClean="0"/>
            <a:t>Ant</a:t>
          </a:r>
          <a:r>
            <a:rPr lang="fr-FR" dirty="0" smtClean="0"/>
            <a:t>-Man</a:t>
          </a:r>
          <a:endParaRPr lang="fr-FR" dirty="0"/>
        </a:p>
      </dgm:t>
    </dgm:pt>
    <dgm:pt modelId="{55DE812C-C63D-4F9D-8AA4-F389F319CA5C}" type="parTrans" cxnId="{ADEAE89D-4D3D-4975-ACA7-C739A599B805}">
      <dgm:prSet/>
      <dgm:spPr/>
      <dgm:t>
        <a:bodyPr/>
        <a:lstStyle/>
        <a:p>
          <a:endParaRPr lang="fr-FR"/>
        </a:p>
      </dgm:t>
    </dgm:pt>
    <dgm:pt modelId="{0A268EDF-03A5-432F-8E57-E43E3388B109}" type="sibTrans" cxnId="{ADEAE89D-4D3D-4975-ACA7-C739A599B805}">
      <dgm:prSet/>
      <dgm:spPr/>
      <dgm:t>
        <a:bodyPr/>
        <a:lstStyle/>
        <a:p>
          <a:endParaRPr lang="fr-FR"/>
        </a:p>
      </dgm:t>
    </dgm:pt>
    <dgm:pt modelId="{EE74808C-AC93-4EC3-9551-7435EEA1AB00}">
      <dgm:prSet phldrT="[Texte]"/>
      <dgm:spPr/>
      <dgm:t>
        <a:bodyPr/>
        <a:lstStyle/>
        <a:p>
          <a:r>
            <a:rPr lang="fr-FR" dirty="0" err="1" smtClean="0"/>
            <a:t>Ice</a:t>
          </a:r>
          <a:r>
            <a:rPr lang="fr-FR" dirty="0" smtClean="0"/>
            <a:t>-Man et les chevaliers des Glaces</a:t>
          </a:r>
          <a:endParaRPr lang="fr-FR" dirty="0"/>
        </a:p>
      </dgm:t>
    </dgm:pt>
    <dgm:pt modelId="{E019CEC5-CA32-4981-9232-8D449052E6A6}" type="parTrans" cxnId="{493249D6-0BB5-4618-8038-96FED6712198}">
      <dgm:prSet/>
      <dgm:spPr/>
      <dgm:t>
        <a:bodyPr/>
        <a:lstStyle/>
        <a:p>
          <a:endParaRPr lang="fr-FR"/>
        </a:p>
      </dgm:t>
    </dgm:pt>
    <dgm:pt modelId="{04AD0AF4-0C48-4042-9B25-53959D207222}" type="sibTrans" cxnId="{493249D6-0BB5-4618-8038-96FED6712198}">
      <dgm:prSet/>
      <dgm:spPr/>
      <dgm:t>
        <a:bodyPr/>
        <a:lstStyle/>
        <a:p>
          <a:endParaRPr lang="fr-FR"/>
        </a:p>
      </dgm:t>
    </dgm:pt>
    <dgm:pt modelId="{3F7A5579-65F2-48B2-902D-5AFC7D3F10C2}" type="pres">
      <dgm:prSet presAssocID="{1DBA6D7C-F2AB-4D92-81B4-B096F695B47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47F3013F-8318-43A2-B551-21281A0E65CA}" type="pres">
      <dgm:prSet presAssocID="{1DBA6D7C-F2AB-4D92-81B4-B096F695B47D}" presName="Name1" presStyleCnt="0"/>
      <dgm:spPr/>
    </dgm:pt>
    <dgm:pt modelId="{0AC6C756-5131-4BBE-93D8-BFA7437C28AC}" type="pres">
      <dgm:prSet presAssocID="{1DBA6D7C-F2AB-4D92-81B4-B096F695B47D}" presName="cycle" presStyleCnt="0"/>
      <dgm:spPr/>
    </dgm:pt>
    <dgm:pt modelId="{203F48C4-768E-40ED-A7CE-3E11DA81EDDF}" type="pres">
      <dgm:prSet presAssocID="{1DBA6D7C-F2AB-4D92-81B4-B096F695B47D}" presName="srcNode" presStyleLbl="node1" presStyleIdx="0" presStyleCnt="5"/>
      <dgm:spPr/>
    </dgm:pt>
    <dgm:pt modelId="{D750AAEE-9CB3-4A27-9EAA-4AB6016F2B12}" type="pres">
      <dgm:prSet presAssocID="{1DBA6D7C-F2AB-4D92-81B4-B096F695B47D}" presName="conn" presStyleLbl="parChTrans1D2" presStyleIdx="0" presStyleCnt="1"/>
      <dgm:spPr/>
      <dgm:t>
        <a:bodyPr/>
        <a:lstStyle/>
        <a:p>
          <a:endParaRPr lang="fr-FR"/>
        </a:p>
      </dgm:t>
    </dgm:pt>
    <dgm:pt modelId="{8FAC0168-917A-424E-8A7A-077E9B4348FA}" type="pres">
      <dgm:prSet presAssocID="{1DBA6D7C-F2AB-4D92-81B4-B096F695B47D}" presName="extraNode" presStyleLbl="node1" presStyleIdx="0" presStyleCnt="5"/>
      <dgm:spPr/>
    </dgm:pt>
    <dgm:pt modelId="{C67A717F-62F9-4956-A3AA-20EC66AA4BCE}" type="pres">
      <dgm:prSet presAssocID="{1DBA6D7C-F2AB-4D92-81B4-B096F695B47D}" presName="dstNode" presStyleLbl="node1" presStyleIdx="0" presStyleCnt="5"/>
      <dgm:spPr/>
    </dgm:pt>
    <dgm:pt modelId="{81E62E84-4B4A-471D-838D-493F7EFC894B}" type="pres">
      <dgm:prSet presAssocID="{7D11B0AF-DAA9-4B10-80D5-DA1AE33FB184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5AB51ED-FF31-4BD8-9017-A6C19FD03340}" type="pres">
      <dgm:prSet presAssocID="{7D11B0AF-DAA9-4B10-80D5-DA1AE33FB184}" presName="accent_1" presStyleCnt="0"/>
      <dgm:spPr/>
    </dgm:pt>
    <dgm:pt modelId="{6A85B5A7-8AEA-4154-9BCF-A882B5467A82}" type="pres">
      <dgm:prSet presAssocID="{7D11B0AF-DAA9-4B10-80D5-DA1AE33FB184}" presName="accentRepeatNode" presStyleLbl="solidFgAcc1" presStyleIdx="0" presStyleCnt="5"/>
      <dgm:spPr>
        <a:blipFill dpi="0" rotWithShape="1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B524F1EF-F32E-4387-B2AA-029933AF3EF1}" type="pres">
      <dgm:prSet presAssocID="{65D3A884-23FC-4084-9610-C09AE585075C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5F3B720-124E-45B9-86B6-14AD28B14084}" type="pres">
      <dgm:prSet presAssocID="{65D3A884-23FC-4084-9610-C09AE585075C}" presName="accent_2" presStyleCnt="0"/>
      <dgm:spPr/>
    </dgm:pt>
    <dgm:pt modelId="{26088770-45C9-434B-9F93-3C106604C4D6}" type="pres">
      <dgm:prSet presAssocID="{65D3A884-23FC-4084-9610-C09AE585075C}" presName="accentRepeatNode" presStyleLbl="solidFgAcc1" presStyleIdx="1" presStyleCnt="5"/>
      <dgm:spPr>
        <a:blipFill dpi="0" rotWithShape="0">
          <a:blip xmlns:r="http://schemas.openxmlformats.org/officeDocument/2006/relationships" r:embed="rId2" cstate="print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55D13714-9D6C-478C-BF35-ED03BA0DD80D}" type="pres">
      <dgm:prSet presAssocID="{D6A9418E-5306-4AFC-8C41-3D8F8E459FCB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4705931-0C28-468B-B5D2-080999871BD5}" type="pres">
      <dgm:prSet presAssocID="{D6A9418E-5306-4AFC-8C41-3D8F8E459FCB}" presName="accent_3" presStyleCnt="0"/>
      <dgm:spPr/>
    </dgm:pt>
    <dgm:pt modelId="{83AD2991-9F5E-43AE-8813-90EE0C0E320F}" type="pres">
      <dgm:prSet presAssocID="{D6A9418E-5306-4AFC-8C41-3D8F8E459FCB}" presName="accentRepeatNode" presStyleLbl="solidFgAcc1" presStyleIdx="2" presStyleCnt="5"/>
      <dgm:spPr>
        <a:blipFill dpi="0" rotWithShape="0">
          <a:blip xmlns:r="http://schemas.openxmlformats.org/officeDocument/2006/relationships" r:embed="rId3" cstate="print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717001BC-1371-4F26-8CBE-77CD251FD8EF}" type="pres">
      <dgm:prSet presAssocID="{EE74808C-AC93-4EC3-9551-7435EEA1AB00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1E0F2C0-6EAB-4110-85E2-A5EB68A97A14}" type="pres">
      <dgm:prSet presAssocID="{EE74808C-AC93-4EC3-9551-7435EEA1AB00}" presName="accent_4" presStyleCnt="0"/>
      <dgm:spPr/>
    </dgm:pt>
    <dgm:pt modelId="{BF9B3C54-46B1-4EF2-93C7-850A2FD94821}" type="pres">
      <dgm:prSet presAssocID="{EE74808C-AC93-4EC3-9551-7435EEA1AB00}" presName="accentRepeatNode" presStyleLbl="solidFgAcc1" presStyleIdx="3" presStyleCnt="5"/>
      <dgm:spPr>
        <a:blipFill dpi="0" rotWithShape="0">
          <a:blip xmlns:r="http://schemas.openxmlformats.org/officeDocument/2006/relationships" r:embed="rId4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96A174DF-E95C-4A99-A07F-80A338131CCE}" type="pres">
      <dgm:prSet presAssocID="{56BDE1D5-E0DA-4FAA-BD4E-B81E8B325AC7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3BC88A3-497A-4919-A826-A07E6D0CCD52}" type="pres">
      <dgm:prSet presAssocID="{56BDE1D5-E0DA-4FAA-BD4E-B81E8B325AC7}" presName="accent_5" presStyleCnt="0"/>
      <dgm:spPr/>
    </dgm:pt>
    <dgm:pt modelId="{A3BCD215-2A5F-48C6-8484-18C5B15FF61C}" type="pres">
      <dgm:prSet presAssocID="{56BDE1D5-E0DA-4FAA-BD4E-B81E8B325AC7}" presName="accentRepeatNode" presStyleLbl="solidFgAcc1" presStyleIdx="4" presStyleCnt="5"/>
      <dgm:spPr>
        <a:blipFill dpi="0" rotWithShape="0">
          <a:blip xmlns:r="http://schemas.openxmlformats.org/officeDocument/2006/relationships" r:embed="rId5" cstate="print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fr-FR"/>
        </a:p>
      </dgm:t>
    </dgm:pt>
  </dgm:ptLst>
  <dgm:cxnLst>
    <dgm:cxn modelId="{8611AB46-ACE5-4A16-8EC8-B8ACAD88FE5E}" type="presOf" srcId="{56BDE1D5-E0DA-4FAA-BD4E-B81E8B325AC7}" destId="{96A174DF-E95C-4A99-A07F-80A338131CCE}" srcOrd="0" destOrd="0" presId="urn:microsoft.com/office/officeart/2008/layout/VerticalCurvedList"/>
    <dgm:cxn modelId="{9F23253E-2F49-43AD-AAD5-60DB038CD27F}" type="presOf" srcId="{EE74808C-AC93-4EC3-9551-7435EEA1AB00}" destId="{717001BC-1371-4F26-8CBE-77CD251FD8EF}" srcOrd="0" destOrd="0" presId="urn:microsoft.com/office/officeart/2008/layout/VerticalCurvedList"/>
    <dgm:cxn modelId="{ADEAE89D-4D3D-4975-ACA7-C739A599B805}" srcId="{1DBA6D7C-F2AB-4D92-81B4-B096F695B47D}" destId="{56BDE1D5-E0DA-4FAA-BD4E-B81E8B325AC7}" srcOrd="4" destOrd="0" parTransId="{55DE812C-C63D-4F9D-8AA4-F389F319CA5C}" sibTransId="{0A268EDF-03A5-432F-8E57-E43E3388B109}"/>
    <dgm:cxn modelId="{B656BCDC-7EB5-43E6-9141-44F9E578BCF7}" type="presOf" srcId="{D6A9418E-5306-4AFC-8C41-3D8F8E459FCB}" destId="{55D13714-9D6C-478C-BF35-ED03BA0DD80D}" srcOrd="0" destOrd="0" presId="urn:microsoft.com/office/officeart/2008/layout/VerticalCurvedList"/>
    <dgm:cxn modelId="{1F98DB91-3E82-444B-A720-A21CE23EDEA6}" srcId="{1DBA6D7C-F2AB-4D92-81B4-B096F695B47D}" destId="{D6A9418E-5306-4AFC-8C41-3D8F8E459FCB}" srcOrd="2" destOrd="0" parTransId="{34541AC4-9309-4F07-8C01-9DCEB2D2D9E8}" sibTransId="{20E7610D-F078-45C4-8B9B-ABCB82799867}"/>
    <dgm:cxn modelId="{DC29CB30-A60E-432F-831E-545A7A3C61A0}" type="presOf" srcId="{7D11B0AF-DAA9-4B10-80D5-DA1AE33FB184}" destId="{81E62E84-4B4A-471D-838D-493F7EFC894B}" srcOrd="0" destOrd="0" presId="urn:microsoft.com/office/officeart/2008/layout/VerticalCurvedList"/>
    <dgm:cxn modelId="{C13E6FA8-366D-4334-BA1E-E8EEF2C6B06F}" type="presOf" srcId="{1DBA6D7C-F2AB-4D92-81B4-B096F695B47D}" destId="{3F7A5579-65F2-48B2-902D-5AFC7D3F10C2}" srcOrd="0" destOrd="0" presId="urn:microsoft.com/office/officeart/2008/layout/VerticalCurvedList"/>
    <dgm:cxn modelId="{493249D6-0BB5-4618-8038-96FED6712198}" srcId="{1DBA6D7C-F2AB-4D92-81B4-B096F695B47D}" destId="{EE74808C-AC93-4EC3-9551-7435EEA1AB00}" srcOrd="3" destOrd="0" parTransId="{E019CEC5-CA32-4981-9232-8D449052E6A6}" sibTransId="{04AD0AF4-0C48-4042-9B25-53959D207222}"/>
    <dgm:cxn modelId="{D48963B2-0442-4CA3-98A2-66106797763D}" srcId="{1DBA6D7C-F2AB-4D92-81B4-B096F695B47D}" destId="{7D11B0AF-DAA9-4B10-80D5-DA1AE33FB184}" srcOrd="0" destOrd="0" parTransId="{10E4CC70-0103-4704-848D-8DF10046F586}" sibTransId="{79A6E77A-CD03-49D0-84F4-CE08C006B85F}"/>
    <dgm:cxn modelId="{C014C424-84B4-4F94-BC3F-8208D892AB23}" type="presOf" srcId="{79A6E77A-CD03-49D0-84F4-CE08C006B85F}" destId="{D750AAEE-9CB3-4A27-9EAA-4AB6016F2B12}" srcOrd="0" destOrd="0" presId="urn:microsoft.com/office/officeart/2008/layout/VerticalCurvedList"/>
    <dgm:cxn modelId="{20E064C8-33D4-4CA0-A4E1-7EB10B3FCED8}" srcId="{1DBA6D7C-F2AB-4D92-81B4-B096F695B47D}" destId="{65D3A884-23FC-4084-9610-C09AE585075C}" srcOrd="1" destOrd="0" parTransId="{BB435F4C-4881-4F80-80C5-BF7E9CFF93B1}" sibTransId="{382211CC-3919-4612-8438-3CC003C645B1}"/>
    <dgm:cxn modelId="{F952B3D7-454D-48A9-A245-03A34E79EE9E}" type="presOf" srcId="{65D3A884-23FC-4084-9610-C09AE585075C}" destId="{B524F1EF-F32E-4387-B2AA-029933AF3EF1}" srcOrd="0" destOrd="0" presId="urn:microsoft.com/office/officeart/2008/layout/VerticalCurvedList"/>
    <dgm:cxn modelId="{DF0E19E8-711C-47EA-B8D9-5FFDD9049DB0}" type="presParOf" srcId="{3F7A5579-65F2-48B2-902D-5AFC7D3F10C2}" destId="{47F3013F-8318-43A2-B551-21281A0E65CA}" srcOrd="0" destOrd="0" presId="urn:microsoft.com/office/officeart/2008/layout/VerticalCurvedList"/>
    <dgm:cxn modelId="{A915CC84-B5C9-4A3B-B787-00D0C85EC048}" type="presParOf" srcId="{47F3013F-8318-43A2-B551-21281A0E65CA}" destId="{0AC6C756-5131-4BBE-93D8-BFA7437C28AC}" srcOrd="0" destOrd="0" presId="urn:microsoft.com/office/officeart/2008/layout/VerticalCurvedList"/>
    <dgm:cxn modelId="{CEC7353E-E3E6-4911-BC56-182D5A4BBF23}" type="presParOf" srcId="{0AC6C756-5131-4BBE-93D8-BFA7437C28AC}" destId="{203F48C4-768E-40ED-A7CE-3E11DA81EDDF}" srcOrd="0" destOrd="0" presId="urn:microsoft.com/office/officeart/2008/layout/VerticalCurvedList"/>
    <dgm:cxn modelId="{90917E34-2DC6-47E9-A0FB-A445730FE477}" type="presParOf" srcId="{0AC6C756-5131-4BBE-93D8-BFA7437C28AC}" destId="{D750AAEE-9CB3-4A27-9EAA-4AB6016F2B12}" srcOrd="1" destOrd="0" presId="urn:microsoft.com/office/officeart/2008/layout/VerticalCurvedList"/>
    <dgm:cxn modelId="{21D9B530-4E1D-4B6A-A70E-A4988186DD8A}" type="presParOf" srcId="{0AC6C756-5131-4BBE-93D8-BFA7437C28AC}" destId="{8FAC0168-917A-424E-8A7A-077E9B4348FA}" srcOrd="2" destOrd="0" presId="urn:microsoft.com/office/officeart/2008/layout/VerticalCurvedList"/>
    <dgm:cxn modelId="{85C10195-ADA0-4B1B-9210-0160416E2000}" type="presParOf" srcId="{0AC6C756-5131-4BBE-93D8-BFA7437C28AC}" destId="{C67A717F-62F9-4956-A3AA-20EC66AA4BCE}" srcOrd="3" destOrd="0" presId="urn:microsoft.com/office/officeart/2008/layout/VerticalCurvedList"/>
    <dgm:cxn modelId="{4D2E1D1C-5299-458E-822B-B02C5C67EBB7}" type="presParOf" srcId="{47F3013F-8318-43A2-B551-21281A0E65CA}" destId="{81E62E84-4B4A-471D-838D-493F7EFC894B}" srcOrd="1" destOrd="0" presId="urn:microsoft.com/office/officeart/2008/layout/VerticalCurvedList"/>
    <dgm:cxn modelId="{330E0A86-7964-48D5-9544-71E97187E07B}" type="presParOf" srcId="{47F3013F-8318-43A2-B551-21281A0E65CA}" destId="{E5AB51ED-FF31-4BD8-9017-A6C19FD03340}" srcOrd="2" destOrd="0" presId="urn:microsoft.com/office/officeart/2008/layout/VerticalCurvedList"/>
    <dgm:cxn modelId="{B65F5AF9-643D-4E4E-B0FA-3EEF81BF04FD}" type="presParOf" srcId="{E5AB51ED-FF31-4BD8-9017-A6C19FD03340}" destId="{6A85B5A7-8AEA-4154-9BCF-A882B5467A82}" srcOrd="0" destOrd="0" presId="urn:microsoft.com/office/officeart/2008/layout/VerticalCurvedList"/>
    <dgm:cxn modelId="{097E0299-B0CB-4A8F-817D-FB6DAF0A0BCD}" type="presParOf" srcId="{47F3013F-8318-43A2-B551-21281A0E65CA}" destId="{B524F1EF-F32E-4387-B2AA-029933AF3EF1}" srcOrd="3" destOrd="0" presId="urn:microsoft.com/office/officeart/2008/layout/VerticalCurvedList"/>
    <dgm:cxn modelId="{118BEEB2-6DD3-4EA9-B24C-C6D31009489B}" type="presParOf" srcId="{47F3013F-8318-43A2-B551-21281A0E65CA}" destId="{15F3B720-124E-45B9-86B6-14AD28B14084}" srcOrd="4" destOrd="0" presId="urn:microsoft.com/office/officeart/2008/layout/VerticalCurvedList"/>
    <dgm:cxn modelId="{12DF74E2-81EA-40F0-AE91-746C56F89063}" type="presParOf" srcId="{15F3B720-124E-45B9-86B6-14AD28B14084}" destId="{26088770-45C9-434B-9F93-3C106604C4D6}" srcOrd="0" destOrd="0" presId="urn:microsoft.com/office/officeart/2008/layout/VerticalCurvedList"/>
    <dgm:cxn modelId="{D5EAE2A0-184C-48A2-A16B-62BC8983F952}" type="presParOf" srcId="{47F3013F-8318-43A2-B551-21281A0E65CA}" destId="{55D13714-9D6C-478C-BF35-ED03BA0DD80D}" srcOrd="5" destOrd="0" presId="urn:microsoft.com/office/officeart/2008/layout/VerticalCurvedList"/>
    <dgm:cxn modelId="{42743AB1-A70B-4B81-8D5D-159306FDF46F}" type="presParOf" srcId="{47F3013F-8318-43A2-B551-21281A0E65CA}" destId="{74705931-0C28-468B-B5D2-080999871BD5}" srcOrd="6" destOrd="0" presId="urn:microsoft.com/office/officeart/2008/layout/VerticalCurvedList"/>
    <dgm:cxn modelId="{F5967C78-D435-479E-A755-4E34E11DD99D}" type="presParOf" srcId="{74705931-0C28-468B-B5D2-080999871BD5}" destId="{83AD2991-9F5E-43AE-8813-90EE0C0E320F}" srcOrd="0" destOrd="0" presId="urn:microsoft.com/office/officeart/2008/layout/VerticalCurvedList"/>
    <dgm:cxn modelId="{E4A1E009-915F-4B00-BF8A-676A55D86009}" type="presParOf" srcId="{47F3013F-8318-43A2-B551-21281A0E65CA}" destId="{717001BC-1371-4F26-8CBE-77CD251FD8EF}" srcOrd="7" destOrd="0" presId="urn:microsoft.com/office/officeart/2008/layout/VerticalCurvedList"/>
    <dgm:cxn modelId="{51D1756E-F86E-4C7C-BC1B-F3F68981FD14}" type="presParOf" srcId="{47F3013F-8318-43A2-B551-21281A0E65CA}" destId="{51E0F2C0-6EAB-4110-85E2-A5EB68A97A14}" srcOrd="8" destOrd="0" presId="urn:microsoft.com/office/officeart/2008/layout/VerticalCurvedList"/>
    <dgm:cxn modelId="{F92902EF-A001-43E9-B53D-092FE552A6F2}" type="presParOf" srcId="{51E0F2C0-6EAB-4110-85E2-A5EB68A97A14}" destId="{BF9B3C54-46B1-4EF2-93C7-850A2FD94821}" srcOrd="0" destOrd="0" presId="urn:microsoft.com/office/officeart/2008/layout/VerticalCurvedList"/>
    <dgm:cxn modelId="{F0005455-2E5E-4DBE-ACF3-A56F6D96E5FD}" type="presParOf" srcId="{47F3013F-8318-43A2-B551-21281A0E65CA}" destId="{96A174DF-E95C-4A99-A07F-80A338131CCE}" srcOrd="9" destOrd="0" presId="urn:microsoft.com/office/officeart/2008/layout/VerticalCurvedList"/>
    <dgm:cxn modelId="{1E0F465E-3906-42E2-B3EC-180CEBB88FB2}" type="presParOf" srcId="{47F3013F-8318-43A2-B551-21281A0E65CA}" destId="{33BC88A3-497A-4919-A826-A07E6D0CCD52}" srcOrd="10" destOrd="0" presId="urn:microsoft.com/office/officeart/2008/layout/VerticalCurvedList"/>
    <dgm:cxn modelId="{6E478BE5-15ED-45F8-AFBF-746C77EAB648}" type="presParOf" srcId="{33BC88A3-497A-4919-A826-A07E6D0CCD52}" destId="{A3BCD215-2A5F-48C6-8484-18C5B15FF61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D16E928-EF72-4466-AD40-60A21BA01063}" type="doc">
      <dgm:prSet loTypeId="urn:microsoft.com/office/officeart/2005/8/layout/hProcess4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AE707E6-A28E-41A1-88BF-16D592AC801C}">
      <dgm:prSet phldrT="[Texte]"/>
      <dgm:spPr/>
      <dgm:t>
        <a:bodyPr/>
        <a:lstStyle/>
        <a:p>
          <a:r>
            <a:rPr lang="fr-FR" dirty="0" smtClean="0"/>
            <a:t>Principe d’inertie</a:t>
          </a:r>
          <a:endParaRPr lang="fr-FR" dirty="0"/>
        </a:p>
      </dgm:t>
    </dgm:pt>
    <dgm:pt modelId="{B593C567-00E3-4694-B58B-F8C8A06E1C76}" type="parTrans" cxnId="{F33DB5F7-ED35-4272-8488-7FF2D3855CA5}">
      <dgm:prSet/>
      <dgm:spPr/>
      <dgm:t>
        <a:bodyPr/>
        <a:lstStyle/>
        <a:p>
          <a:endParaRPr lang="fr-FR"/>
        </a:p>
      </dgm:t>
    </dgm:pt>
    <dgm:pt modelId="{F5E76556-C3ED-419E-A998-51CC76353ECB}" type="sibTrans" cxnId="{F33DB5F7-ED35-4272-8488-7FF2D3855CA5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C75EB73A-91D9-4665-AA1F-79E5C2147C73}">
          <dgm:prSet phldrT="[Texte]" custT="1"/>
          <dgm:spPr/>
          <dgm:t>
            <a:bodyPr/>
            <a:lstStyle/>
            <a:p>
              <a:r>
                <a:rPr lang="fr-FR" sz="2400" dirty="0" smtClean="0"/>
                <a:t>Repos ou mouvement rectiligne uniforme si </a:t>
              </a:r>
              <a14:m>
                <m:oMath xmlns:m="http://schemas.openxmlformats.org/officeDocument/2006/math">
                  <m:nary>
                    <m:naryPr>
                      <m:chr m:val="∑"/>
                      <m:subHide m:val="on"/>
                      <m:supHide m:val="on"/>
                      <m:ctrlPr>
                        <a:rPr lang="fr-FR" sz="2400" i="1" smtClean="0">
                          <a:latin typeface="Cambria Math"/>
                        </a:rPr>
                      </m:ctrlPr>
                    </m:naryPr>
                    <m:sub/>
                    <m:sup/>
                    <m:e>
                      <m:acc>
                        <m:accPr>
                          <m:chr m:val="⃗"/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fr-FR" sz="24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0</m:t>
                          </m:r>
                        </m:e>
                      </m:acc>
                    </m:e>
                  </m:nary>
                </m:oMath>
              </a14:m>
              <a:endParaRPr lang="fr-FR" sz="2400" dirty="0"/>
            </a:p>
          </dgm:t>
        </dgm:pt>
      </mc:Choice>
      <mc:Fallback xmlns="">
        <dgm:pt modelId="{C75EB73A-91D9-4665-AA1F-79E5C2147C73}">
          <dgm:prSet phldrT="[Texte]" custT="1"/>
          <dgm:spPr/>
          <dgm:t>
            <a:bodyPr/>
            <a:lstStyle/>
            <a:p>
              <a:r>
                <a:rPr lang="fr-FR" sz="2400" dirty="0" smtClean="0"/>
                <a:t>Repos ou mouvement rectiligne uniforme si </a:t>
              </a:r>
              <a:r>
                <a:rPr lang="fr-FR" sz="2400" i="0" smtClean="0">
                  <a:latin typeface="Cambria Math"/>
                </a:rPr>
                <a:t>∑</a:t>
              </a:r>
              <a:r>
                <a:rPr lang="fr-FR" sz="2400" b="0" i="0" smtClean="0">
                  <a:latin typeface="Cambria Math"/>
                </a:rPr>
                <a:t>▒〖</a:t>
              </a:r>
              <a:r>
                <a:rPr lang="fr-FR" sz="2400" b="0" i="0" smtClean="0">
                  <a:latin typeface="Cambria Math"/>
                </a:rPr>
                <a:t>𝐹 ⃗=</a:t>
              </a:r>
              <a:r>
                <a:rPr lang="fr-FR" sz="2400" b="0" i="0" smtClean="0">
                  <a:latin typeface="Cambria Math"/>
                </a:rPr>
                <a:t>0 ⃗ 〗</a:t>
              </a:r>
              <a:endParaRPr lang="fr-FR" sz="2400" dirty="0"/>
            </a:p>
          </dgm:t>
        </dgm:pt>
      </mc:Fallback>
    </mc:AlternateContent>
    <dgm:pt modelId="{04159027-A4C0-4C38-A160-7BC2222C25C9}" type="parTrans" cxnId="{52BFD459-A84B-452C-B5F7-B4AA405B2AAD}">
      <dgm:prSet/>
      <dgm:spPr/>
      <dgm:t>
        <a:bodyPr/>
        <a:lstStyle/>
        <a:p>
          <a:endParaRPr lang="fr-FR"/>
        </a:p>
      </dgm:t>
    </dgm:pt>
    <dgm:pt modelId="{C1CAC2E2-2D66-4F87-911E-D671F2F62765}" type="sibTrans" cxnId="{52BFD459-A84B-452C-B5F7-B4AA405B2AAD}">
      <dgm:prSet/>
      <dgm:spPr/>
      <dgm:t>
        <a:bodyPr/>
        <a:lstStyle/>
        <a:p>
          <a:endParaRPr lang="fr-FR"/>
        </a:p>
      </dgm:t>
    </dgm:pt>
    <dgm:pt modelId="{A7515F0A-09D4-4E61-9972-7577D73AFCF2}">
      <dgm:prSet phldrT="[Texte]"/>
      <dgm:spPr/>
      <dgm:t>
        <a:bodyPr/>
        <a:lstStyle/>
        <a:p>
          <a:r>
            <a:rPr lang="fr-FR" dirty="0" smtClean="0"/>
            <a:t>Principe fondamental</a:t>
          </a:r>
          <a:endParaRPr lang="fr-FR" dirty="0"/>
        </a:p>
      </dgm:t>
    </dgm:pt>
    <dgm:pt modelId="{40921CAC-AE01-4439-B1D2-956C3346BF10}" type="parTrans" cxnId="{F9E0D36D-A73E-4252-967B-8A19F117CE33}">
      <dgm:prSet/>
      <dgm:spPr/>
      <dgm:t>
        <a:bodyPr/>
        <a:lstStyle/>
        <a:p>
          <a:endParaRPr lang="fr-FR"/>
        </a:p>
      </dgm:t>
    </dgm:pt>
    <dgm:pt modelId="{C9C925EB-381D-41F8-B27D-7ACD9C63190C}" type="sibTrans" cxnId="{F9E0D36D-A73E-4252-967B-8A19F117CE33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94DB349E-0107-475D-8442-DD850996E8D4}">
          <dgm:prSet phldrT="[Texte]" custT="1"/>
          <dgm:spPr/>
          <dgm:t>
            <a:bodyPr/>
            <a:lstStyle/>
            <a:p>
              <a:pPr algn="ctr"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fr-FR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fr-FR" sz="28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sz="2800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fr-FR" sz="2800" b="0" i="1" smtClean="0">
                            <a:latin typeface="Cambria Math"/>
                          </a:rPr>
                          <m:t>=</m:t>
                        </m:r>
                        <m:r>
                          <a:rPr lang="fr-FR" sz="2800" b="0" i="1" smtClean="0">
                            <a:latin typeface="Cambria Math"/>
                          </a:rPr>
                          <m:t>𝑚</m:t>
                        </m:r>
                        <m:acc>
                          <m:accPr>
                            <m:chr m:val="⃗"/>
                            <m:ctrlPr>
                              <a:rPr lang="fr-FR" sz="28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sz="2800" b="0" i="1" smtClean="0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nary>
                  </m:oMath>
                </m:oMathPara>
              </a14:m>
              <a:endParaRPr lang="fr-FR" sz="2800" dirty="0"/>
            </a:p>
          </dgm:t>
        </dgm:pt>
      </mc:Choice>
      <mc:Fallback xmlns="">
        <dgm:pt modelId="{94DB349E-0107-475D-8442-DD850996E8D4}">
          <dgm:prSet phldrT="[Texte]" custT="1"/>
          <dgm:spPr/>
          <dgm:t>
            <a:bodyPr/>
            <a:lstStyle/>
            <a:p>
              <a:pPr algn="ctr"/>
              <a:r>
                <a:rPr lang="fr-FR" sz="2800" i="0" smtClean="0">
                  <a:latin typeface="Cambria Math"/>
                </a:rPr>
                <a:t>∑▒〖</a:t>
              </a:r>
              <a:r>
                <a:rPr lang="fr-FR" sz="2800" b="0" i="0" smtClean="0">
                  <a:latin typeface="Cambria Math"/>
                </a:rPr>
                <a:t>𝐹 ⃗=𝑚𝑎 ⃗ 〗</a:t>
              </a:r>
              <a:endParaRPr lang="fr-FR" sz="2800" dirty="0"/>
            </a:p>
          </dgm:t>
        </dgm:pt>
      </mc:Fallback>
    </mc:AlternateContent>
    <dgm:pt modelId="{7C2FE0B8-5186-4C7E-BC58-A7ED313A3C36}" type="parTrans" cxnId="{258F2C87-D79E-440A-B5D1-80760263F08E}">
      <dgm:prSet/>
      <dgm:spPr/>
      <dgm:t>
        <a:bodyPr/>
        <a:lstStyle/>
        <a:p>
          <a:endParaRPr lang="fr-FR"/>
        </a:p>
      </dgm:t>
    </dgm:pt>
    <dgm:pt modelId="{D55A5C15-CB52-439B-8244-E819B8CA215D}" type="sibTrans" cxnId="{258F2C87-D79E-440A-B5D1-80760263F08E}">
      <dgm:prSet/>
      <dgm:spPr/>
      <dgm:t>
        <a:bodyPr/>
        <a:lstStyle/>
        <a:p>
          <a:endParaRPr lang="fr-FR"/>
        </a:p>
      </dgm:t>
    </dgm:pt>
    <dgm:pt modelId="{9603FBD4-D651-4F53-A5C9-C421BDD788D2}">
      <dgm:prSet phldrT="[Texte]"/>
      <dgm:spPr/>
      <dgm:t>
        <a:bodyPr/>
        <a:lstStyle/>
        <a:p>
          <a:r>
            <a:rPr lang="fr-FR" dirty="0" smtClean="0"/>
            <a:t>Principe d’interaction</a:t>
          </a:r>
          <a:endParaRPr lang="fr-FR" dirty="0"/>
        </a:p>
      </dgm:t>
    </dgm:pt>
    <dgm:pt modelId="{91BA9DED-1587-4BA9-9199-D9A99E7F981F}" type="parTrans" cxnId="{3D992FCE-2D98-4332-8AAF-98BBC34F6C05}">
      <dgm:prSet/>
      <dgm:spPr/>
      <dgm:t>
        <a:bodyPr/>
        <a:lstStyle/>
        <a:p>
          <a:endParaRPr lang="fr-FR"/>
        </a:p>
      </dgm:t>
    </dgm:pt>
    <dgm:pt modelId="{3AE6E13F-48B3-4A35-828C-000CF4032340}" type="sibTrans" cxnId="{3D992FCE-2D98-4332-8AAF-98BBC34F6C05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396A53E2-4762-4CF8-B514-3F833D93DA39}">
          <dgm:prSet phldrT="[Texte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"/>
                  </m:oMathParaPr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800" i="1" smtClean="0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8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fr-FR" sz="2800" b="0" i="1" smtClean="0">
                                <a:latin typeface="Cambria Math"/>
                              </a:rPr>
                              <m:t>𝐴</m:t>
                            </m:r>
                            <m:r>
                              <a:rPr lang="fr-FR" sz="2800" b="0" i="1" smtClean="0">
                                <a:latin typeface="Cambria Math"/>
                              </a:rPr>
                              <m:t>/</m:t>
                            </m:r>
                            <m:r>
                              <a:rPr lang="fr-FR" sz="2800" b="0" i="1" smtClean="0">
                                <a:latin typeface="Cambria Math"/>
                              </a:rPr>
                              <m:t>𝐵</m:t>
                            </m:r>
                          </m:sub>
                        </m:sSub>
                      </m:e>
                    </m:acc>
                    <m:r>
                      <a:rPr lang="fr-FR" sz="2800" b="0" i="1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fr-FR" sz="2800" i="1" smtClean="0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8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fr-FR" sz="2800" b="0" i="1" smtClean="0">
                                <a:latin typeface="Cambria Math"/>
                              </a:rPr>
                              <m:t>𝐵</m:t>
                            </m:r>
                            <m:r>
                              <a:rPr lang="fr-FR" sz="2800" b="0" i="1" smtClean="0">
                                <a:latin typeface="Cambria Math"/>
                              </a:rPr>
                              <m:t>/</m:t>
                            </m:r>
                            <m:r>
                              <a:rPr lang="fr-FR" sz="2800" b="0" i="1" smtClean="0">
                                <a:latin typeface="Cambria Math"/>
                              </a:rPr>
                              <m:t>𝐴</m:t>
                            </m:r>
                          </m:sub>
                        </m:sSub>
                      </m:e>
                    </m:acc>
                  </m:oMath>
                </m:oMathPara>
              </a14:m>
              <a:endParaRPr lang="fr-FR" sz="2800" dirty="0"/>
            </a:p>
          </dgm:t>
        </dgm:pt>
      </mc:Choice>
      <mc:Fallback xmlns="">
        <dgm:pt modelId="{396A53E2-4762-4CF8-B514-3F833D93DA39}">
          <dgm:prSet phldrT="[Texte]" custT="1"/>
          <dgm:spPr/>
          <dgm:t>
            <a:bodyPr/>
            <a:lstStyle/>
            <a:p>
              <a:pPr/>
              <a:r>
                <a:rPr lang="fr-FR" sz="2800" i="0" smtClean="0">
                  <a:latin typeface="Cambria Math"/>
                </a:rPr>
                <a:t>(</a:t>
              </a:r>
              <a:r>
                <a:rPr lang="fr-FR" sz="2800" b="0" i="0" smtClean="0">
                  <a:latin typeface="Cambria Math"/>
                </a:rPr>
                <a:t>𝐹_(𝐴/𝐵) ) ⃗=</a:t>
              </a:r>
              <a:r>
                <a:rPr lang="fr-FR" sz="2800" i="0" smtClean="0">
                  <a:latin typeface="Cambria Math"/>
                </a:rPr>
                <a:t>(</a:t>
              </a:r>
              <a:r>
                <a:rPr lang="fr-FR" sz="2800" b="0" i="0" smtClean="0">
                  <a:latin typeface="Cambria Math"/>
                </a:rPr>
                <a:t>𝐹_(</a:t>
              </a:r>
              <a:r>
                <a:rPr lang="fr-FR" sz="2800" b="0" i="0" smtClean="0">
                  <a:latin typeface="Cambria Math"/>
                </a:rPr>
                <a:t>𝐵/𝐴) ) ⃗</a:t>
              </a:r>
              <a:endParaRPr lang="fr-FR" sz="2800" dirty="0"/>
            </a:p>
          </dgm:t>
        </dgm:pt>
      </mc:Fallback>
    </mc:AlternateContent>
    <dgm:pt modelId="{9BAA94A7-ACC7-4D42-9BD4-C4F2C3703658}" type="parTrans" cxnId="{649F2680-0240-4276-8438-D336832F4F0D}">
      <dgm:prSet/>
      <dgm:spPr/>
      <dgm:t>
        <a:bodyPr/>
        <a:lstStyle/>
        <a:p>
          <a:endParaRPr lang="fr-FR"/>
        </a:p>
      </dgm:t>
    </dgm:pt>
    <dgm:pt modelId="{6B87B428-7273-4C07-BA54-A0DE13AD1EF1}" type="sibTrans" cxnId="{649F2680-0240-4276-8438-D336832F4F0D}">
      <dgm:prSet/>
      <dgm:spPr/>
      <dgm:t>
        <a:bodyPr/>
        <a:lstStyle/>
        <a:p>
          <a:endParaRPr lang="fr-FR"/>
        </a:p>
      </dgm:t>
    </dgm:pt>
    <dgm:pt modelId="{19A36123-F9C8-45CE-A21A-0896AF529428}" type="pres">
      <dgm:prSet presAssocID="{BD16E928-EF72-4466-AD40-60A21BA0106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BCE15D0-E3E0-4447-80A1-79C79BA1D226}" type="pres">
      <dgm:prSet presAssocID="{BD16E928-EF72-4466-AD40-60A21BA01063}" presName="tSp" presStyleCnt="0"/>
      <dgm:spPr/>
    </dgm:pt>
    <dgm:pt modelId="{729BE418-AD8E-41A5-AB13-1376F33F5A21}" type="pres">
      <dgm:prSet presAssocID="{BD16E928-EF72-4466-AD40-60A21BA01063}" presName="bSp" presStyleCnt="0"/>
      <dgm:spPr/>
    </dgm:pt>
    <dgm:pt modelId="{7F7365C9-29B3-4045-8868-2888EF1C3DDC}" type="pres">
      <dgm:prSet presAssocID="{BD16E928-EF72-4466-AD40-60A21BA01063}" presName="process" presStyleCnt="0"/>
      <dgm:spPr/>
    </dgm:pt>
    <dgm:pt modelId="{7CC68449-3CB9-42F1-8478-B8C79CFBFBA3}" type="pres">
      <dgm:prSet presAssocID="{BAE707E6-A28E-41A1-88BF-16D592AC801C}" presName="composite1" presStyleCnt="0"/>
      <dgm:spPr/>
    </dgm:pt>
    <dgm:pt modelId="{31B64FC5-1126-4113-85D2-9537615983F0}" type="pres">
      <dgm:prSet presAssocID="{BAE707E6-A28E-41A1-88BF-16D592AC801C}" presName="dummyNode1" presStyleLbl="node1" presStyleIdx="0" presStyleCnt="3"/>
      <dgm:spPr/>
    </dgm:pt>
    <dgm:pt modelId="{F73DF312-8876-4C66-98EE-667CB6B89776}" type="pres">
      <dgm:prSet presAssocID="{BAE707E6-A28E-41A1-88BF-16D592AC801C}" presName="childNode1" presStyleLbl="bgAcc1" presStyleIdx="0" presStyleCnt="3" custScaleX="114922" custScaleY="150250" custLinFactNeighborX="3602" custLinFactNeighborY="-2583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79B4F0-8ECE-4B0B-92E7-DC5B4F14A731}" type="pres">
      <dgm:prSet presAssocID="{BAE707E6-A28E-41A1-88BF-16D592AC801C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FB5FDDF-29A9-48BD-8710-DDB6338BED76}" type="pres">
      <dgm:prSet presAssocID="{BAE707E6-A28E-41A1-88BF-16D592AC801C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79CE860-6B33-49FD-B078-F2909EE52D49}" type="pres">
      <dgm:prSet presAssocID="{BAE707E6-A28E-41A1-88BF-16D592AC801C}" presName="connSite1" presStyleCnt="0"/>
      <dgm:spPr/>
    </dgm:pt>
    <dgm:pt modelId="{0DA7B045-FFBC-4875-96B1-21DF25691620}" type="pres">
      <dgm:prSet presAssocID="{F5E76556-C3ED-419E-A998-51CC76353ECB}" presName="Name9" presStyleLbl="sibTrans2D1" presStyleIdx="0" presStyleCnt="2"/>
      <dgm:spPr/>
      <dgm:t>
        <a:bodyPr/>
        <a:lstStyle/>
        <a:p>
          <a:endParaRPr lang="fr-FR"/>
        </a:p>
      </dgm:t>
    </dgm:pt>
    <dgm:pt modelId="{86C89CCA-5866-415A-B1F4-4FF621788496}" type="pres">
      <dgm:prSet presAssocID="{A7515F0A-09D4-4E61-9972-7577D73AFCF2}" presName="composite2" presStyleCnt="0"/>
      <dgm:spPr/>
    </dgm:pt>
    <dgm:pt modelId="{4D92F97D-D681-4938-AFA9-E96336EB8BBE}" type="pres">
      <dgm:prSet presAssocID="{A7515F0A-09D4-4E61-9972-7577D73AFCF2}" presName="dummyNode2" presStyleLbl="node1" presStyleIdx="0" presStyleCnt="3"/>
      <dgm:spPr/>
    </dgm:pt>
    <dgm:pt modelId="{A9C25BBF-42AD-46A3-A596-880BF5C2F3B7}" type="pres">
      <dgm:prSet presAssocID="{A7515F0A-09D4-4E61-9972-7577D73AFCF2}" presName="childNode2" presStyleLbl="bgAcc1" presStyleIdx="1" presStyleCnt="3" custScaleX="118543" custScaleY="85765" custLinFactNeighborX="1356" custLinFactNeighborY="-10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205ED91-9B7C-4A48-836D-A5389208370D}" type="pres">
      <dgm:prSet presAssocID="{A7515F0A-09D4-4E61-9972-7577D73AFCF2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59AC19-F536-4B44-BAE7-2CB2EE85E99C}" type="pres">
      <dgm:prSet presAssocID="{A7515F0A-09D4-4E61-9972-7577D73AFCF2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B453F84-D40D-44FD-BF05-459B0DE34191}" type="pres">
      <dgm:prSet presAssocID="{A7515F0A-09D4-4E61-9972-7577D73AFCF2}" presName="connSite2" presStyleCnt="0"/>
      <dgm:spPr/>
    </dgm:pt>
    <dgm:pt modelId="{90BA942E-D6D4-43D0-AE8A-2322711F6E1E}" type="pres">
      <dgm:prSet presAssocID="{C9C925EB-381D-41F8-B27D-7ACD9C63190C}" presName="Name18" presStyleLbl="sibTrans2D1" presStyleIdx="1" presStyleCnt="2"/>
      <dgm:spPr/>
      <dgm:t>
        <a:bodyPr/>
        <a:lstStyle/>
        <a:p>
          <a:endParaRPr lang="fr-FR"/>
        </a:p>
      </dgm:t>
    </dgm:pt>
    <dgm:pt modelId="{C3A8085B-B528-4870-9B4E-2036C3210D96}" type="pres">
      <dgm:prSet presAssocID="{9603FBD4-D651-4F53-A5C9-C421BDD788D2}" presName="composite1" presStyleCnt="0"/>
      <dgm:spPr/>
    </dgm:pt>
    <dgm:pt modelId="{FF81983A-BB47-4F89-8C8B-79DC207D90F6}" type="pres">
      <dgm:prSet presAssocID="{9603FBD4-D651-4F53-A5C9-C421BDD788D2}" presName="dummyNode1" presStyleLbl="node1" presStyleIdx="1" presStyleCnt="3"/>
      <dgm:spPr/>
    </dgm:pt>
    <dgm:pt modelId="{1B64510D-4083-4667-BD98-C2A4847E5AD8}" type="pres">
      <dgm:prSet presAssocID="{9603FBD4-D651-4F53-A5C9-C421BDD788D2}" presName="childNode1" presStyleLbl="bgAcc1" presStyleIdx="2" presStyleCnt="3" custScaleX="122279" custScaleY="75407" custLinFactNeighborX="-289" custLinFactNeighborY="538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784610E-E08F-4DBB-BCAD-E0DD7BDC2485}" type="pres">
      <dgm:prSet presAssocID="{9603FBD4-D651-4F53-A5C9-C421BDD788D2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42DE81-58E1-434E-BAC8-237853E29F78}" type="pres">
      <dgm:prSet presAssocID="{9603FBD4-D651-4F53-A5C9-C421BDD788D2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F6BED55-1E85-4D5E-875E-15FCA7C77475}" type="pres">
      <dgm:prSet presAssocID="{9603FBD4-D651-4F53-A5C9-C421BDD788D2}" presName="connSite1" presStyleCnt="0"/>
      <dgm:spPr/>
    </dgm:pt>
  </dgm:ptLst>
  <dgm:cxnLst>
    <dgm:cxn modelId="{137F7DEF-FDB1-412E-9F08-8CF56319915E}" type="presOf" srcId="{BD16E928-EF72-4466-AD40-60A21BA01063}" destId="{19A36123-F9C8-45CE-A21A-0896AF529428}" srcOrd="0" destOrd="0" presId="urn:microsoft.com/office/officeart/2005/8/layout/hProcess4"/>
    <dgm:cxn modelId="{71E02B90-7605-43BC-8CB9-6BF76CF59495}" type="presOf" srcId="{BAE707E6-A28E-41A1-88BF-16D592AC801C}" destId="{EFB5FDDF-29A9-48BD-8710-DDB6338BED76}" srcOrd="0" destOrd="0" presId="urn:microsoft.com/office/officeart/2005/8/layout/hProcess4"/>
    <dgm:cxn modelId="{2C2E8539-0ECE-4322-A9F4-7AB51D4702B5}" type="presOf" srcId="{F5E76556-C3ED-419E-A998-51CC76353ECB}" destId="{0DA7B045-FFBC-4875-96B1-21DF25691620}" srcOrd="0" destOrd="0" presId="urn:microsoft.com/office/officeart/2005/8/layout/hProcess4"/>
    <dgm:cxn modelId="{F9E0D36D-A73E-4252-967B-8A19F117CE33}" srcId="{BD16E928-EF72-4466-AD40-60A21BA01063}" destId="{A7515F0A-09D4-4E61-9972-7577D73AFCF2}" srcOrd="1" destOrd="0" parTransId="{40921CAC-AE01-4439-B1D2-956C3346BF10}" sibTransId="{C9C925EB-381D-41F8-B27D-7ACD9C63190C}"/>
    <dgm:cxn modelId="{E9F0466D-A71E-45C7-BE81-A79BBA58A88C}" type="presOf" srcId="{C75EB73A-91D9-4665-AA1F-79E5C2147C73}" destId="{F73DF312-8876-4C66-98EE-667CB6B89776}" srcOrd="0" destOrd="0" presId="urn:microsoft.com/office/officeart/2005/8/layout/hProcess4"/>
    <dgm:cxn modelId="{3442A81B-7D14-425E-9BF8-645087B4F82C}" type="presOf" srcId="{C75EB73A-91D9-4665-AA1F-79E5C2147C73}" destId="{0279B4F0-8ECE-4B0B-92E7-DC5B4F14A731}" srcOrd="1" destOrd="0" presId="urn:microsoft.com/office/officeart/2005/8/layout/hProcess4"/>
    <dgm:cxn modelId="{A201EAE4-BC95-4647-8FAE-EFA128DF33AF}" type="presOf" srcId="{9603FBD4-D651-4F53-A5C9-C421BDD788D2}" destId="{0242DE81-58E1-434E-BAC8-237853E29F78}" srcOrd="0" destOrd="0" presId="urn:microsoft.com/office/officeart/2005/8/layout/hProcess4"/>
    <dgm:cxn modelId="{649F2680-0240-4276-8438-D336832F4F0D}" srcId="{9603FBD4-D651-4F53-A5C9-C421BDD788D2}" destId="{396A53E2-4762-4CF8-B514-3F833D93DA39}" srcOrd="0" destOrd="0" parTransId="{9BAA94A7-ACC7-4D42-9BD4-C4F2C3703658}" sibTransId="{6B87B428-7273-4C07-BA54-A0DE13AD1EF1}"/>
    <dgm:cxn modelId="{30C3DFF2-70E7-415D-99B5-71E68F7BEF27}" type="presOf" srcId="{A7515F0A-09D4-4E61-9972-7577D73AFCF2}" destId="{0759AC19-F536-4B44-BAE7-2CB2EE85E99C}" srcOrd="0" destOrd="0" presId="urn:microsoft.com/office/officeart/2005/8/layout/hProcess4"/>
    <dgm:cxn modelId="{3D992FCE-2D98-4332-8AAF-98BBC34F6C05}" srcId="{BD16E928-EF72-4466-AD40-60A21BA01063}" destId="{9603FBD4-D651-4F53-A5C9-C421BDD788D2}" srcOrd="2" destOrd="0" parTransId="{91BA9DED-1587-4BA9-9199-D9A99E7F981F}" sibTransId="{3AE6E13F-48B3-4A35-828C-000CF4032340}"/>
    <dgm:cxn modelId="{258F2C87-D79E-440A-B5D1-80760263F08E}" srcId="{A7515F0A-09D4-4E61-9972-7577D73AFCF2}" destId="{94DB349E-0107-475D-8442-DD850996E8D4}" srcOrd="0" destOrd="0" parTransId="{7C2FE0B8-5186-4C7E-BC58-A7ED313A3C36}" sibTransId="{D55A5C15-CB52-439B-8244-E819B8CA215D}"/>
    <dgm:cxn modelId="{B3472F95-C6A3-48DA-8779-120EF61CA942}" type="presOf" srcId="{C9C925EB-381D-41F8-B27D-7ACD9C63190C}" destId="{90BA942E-D6D4-43D0-AE8A-2322711F6E1E}" srcOrd="0" destOrd="0" presId="urn:microsoft.com/office/officeart/2005/8/layout/hProcess4"/>
    <dgm:cxn modelId="{AD57F07B-2959-42BB-AFBD-BABE5D887D8E}" type="presOf" srcId="{94DB349E-0107-475D-8442-DD850996E8D4}" destId="{A9C25BBF-42AD-46A3-A596-880BF5C2F3B7}" srcOrd="0" destOrd="0" presId="urn:microsoft.com/office/officeart/2005/8/layout/hProcess4"/>
    <dgm:cxn modelId="{FFF882DA-8149-4BFF-B2A1-31F1CEB0149F}" type="presOf" srcId="{396A53E2-4762-4CF8-B514-3F833D93DA39}" destId="{1B64510D-4083-4667-BD98-C2A4847E5AD8}" srcOrd="0" destOrd="0" presId="urn:microsoft.com/office/officeart/2005/8/layout/hProcess4"/>
    <dgm:cxn modelId="{F27BA120-3C90-4838-940F-7F77989589FF}" type="presOf" srcId="{94DB349E-0107-475D-8442-DD850996E8D4}" destId="{4205ED91-9B7C-4A48-836D-A5389208370D}" srcOrd="1" destOrd="0" presId="urn:microsoft.com/office/officeart/2005/8/layout/hProcess4"/>
    <dgm:cxn modelId="{52BFD459-A84B-452C-B5F7-B4AA405B2AAD}" srcId="{BAE707E6-A28E-41A1-88BF-16D592AC801C}" destId="{C75EB73A-91D9-4665-AA1F-79E5C2147C73}" srcOrd="0" destOrd="0" parTransId="{04159027-A4C0-4C38-A160-7BC2222C25C9}" sibTransId="{C1CAC2E2-2D66-4F87-911E-D671F2F62765}"/>
    <dgm:cxn modelId="{F33DB5F7-ED35-4272-8488-7FF2D3855CA5}" srcId="{BD16E928-EF72-4466-AD40-60A21BA01063}" destId="{BAE707E6-A28E-41A1-88BF-16D592AC801C}" srcOrd="0" destOrd="0" parTransId="{B593C567-00E3-4694-B58B-F8C8A06E1C76}" sibTransId="{F5E76556-C3ED-419E-A998-51CC76353ECB}"/>
    <dgm:cxn modelId="{BE12500B-1E28-4CB4-A687-000E175C19F7}" type="presOf" srcId="{396A53E2-4762-4CF8-B514-3F833D93DA39}" destId="{8784610E-E08F-4DBB-BCAD-E0DD7BDC2485}" srcOrd="1" destOrd="0" presId="urn:microsoft.com/office/officeart/2005/8/layout/hProcess4"/>
    <dgm:cxn modelId="{75A4AAE7-ABDD-483E-AC8C-B3E9EF6532C7}" type="presParOf" srcId="{19A36123-F9C8-45CE-A21A-0896AF529428}" destId="{6BCE15D0-E3E0-4447-80A1-79C79BA1D226}" srcOrd="0" destOrd="0" presId="urn:microsoft.com/office/officeart/2005/8/layout/hProcess4"/>
    <dgm:cxn modelId="{186B62A4-4C18-4D88-907F-4FADA12AD8C9}" type="presParOf" srcId="{19A36123-F9C8-45CE-A21A-0896AF529428}" destId="{729BE418-AD8E-41A5-AB13-1376F33F5A21}" srcOrd="1" destOrd="0" presId="urn:microsoft.com/office/officeart/2005/8/layout/hProcess4"/>
    <dgm:cxn modelId="{E7389F3E-17D3-48ED-A356-43CD069D58BA}" type="presParOf" srcId="{19A36123-F9C8-45CE-A21A-0896AF529428}" destId="{7F7365C9-29B3-4045-8868-2888EF1C3DDC}" srcOrd="2" destOrd="0" presId="urn:microsoft.com/office/officeart/2005/8/layout/hProcess4"/>
    <dgm:cxn modelId="{A2261138-009F-40A4-AF77-4F8D1A524F4F}" type="presParOf" srcId="{7F7365C9-29B3-4045-8868-2888EF1C3DDC}" destId="{7CC68449-3CB9-42F1-8478-B8C79CFBFBA3}" srcOrd="0" destOrd="0" presId="urn:microsoft.com/office/officeart/2005/8/layout/hProcess4"/>
    <dgm:cxn modelId="{9C076EEF-E5C6-4527-8B48-A68B689CBE51}" type="presParOf" srcId="{7CC68449-3CB9-42F1-8478-B8C79CFBFBA3}" destId="{31B64FC5-1126-4113-85D2-9537615983F0}" srcOrd="0" destOrd="0" presId="urn:microsoft.com/office/officeart/2005/8/layout/hProcess4"/>
    <dgm:cxn modelId="{EC156EF4-C2D4-4E3F-B4B9-FB20F3592709}" type="presParOf" srcId="{7CC68449-3CB9-42F1-8478-B8C79CFBFBA3}" destId="{F73DF312-8876-4C66-98EE-667CB6B89776}" srcOrd="1" destOrd="0" presId="urn:microsoft.com/office/officeart/2005/8/layout/hProcess4"/>
    <dgm:cxn modelId="{A9E6A5B4-01B9-41FB-949C-8638913EB5B1}" type="presParOf" srcId="{7CC68449-3CB9-42F1-8478-B8C79CFBFBA3}" destId="{0279B4F0-8ECE-4B0B-92E7-DC5B4F14A731}" srcOrd="2" destOrd="0" presId="urn:microsoft.com/office/officeart/2005/8/layout/hProcess4"/>
    <dgm:cxn modelId="{D24E0C71-9C32-4274-AF51-A41768B3D191}" type="presParOf" srcId="{7CC68449-3CB9-42F1-8478-B8C79CFBFBA3}" destId="{EFB5FDDF-29A9-48BD-8710-DDB6338BED76}" srcOrd="3" destOrd="0" presId="urn:microsoft.com/office/officeart/2005/8/layout/hProcess4"/>
    <dgm:cxn modelId="{00A3B814-7996-41A1-A019-A4C647ED3AAB}" type="presParOf" srcId="{7CC68449-3CB9-42F1-8478-B8C79CFBFBA3}" destId="{679CE860-6B33-49FD-B078-F2909EE52D49}" srcOrd="4" destOrd="0" presId="urn:microsoft.com/office/officeart/2005/8/layout/hProcess4"/>
    <dgm:cxn modelId="{A4D2C57B-77A3-4B82-A431-4FB559528617}" type="presParOf" srcId="{7F7365C9-29B3-4045-8868-2888EF1C3DDC}" destId="{0DA7B045-FFBC-4875-96B1-21DF25691620}" srcOrd="1" destOrd="0" presId="urn:microsoft.com/office/officeart/2005/8/layout/hProcess4"/>
    <dgm:cxn modelId="{A33A03AE-0979-4304-AB32-6E10346AD673}" type="presParOf" srcId="{7F7365C9-29B3-4045-8868-2888EF1C3DDC}" destId="{86C89CCA-5866-415A-B1F4-4FF621788496}" srcOrd="2" destOrd="0" presId="urn:microsoft.com/office/officeart/2005/8/layout/hProcess4"/>
    <dgm:cxn modelId="{74F6C35E-91C2-48FB-9070-D58C2DF22DBE}" type="presParOf" srcId="{86C89CCA-5866-415A-B1F4-4FF621788496}" destId="{4D92F97D-D681-4938-AFA9-E96336EB8BBE}" srcOrd="0" destOrd="0" presId="urn:microsoft.com/office/officeart/2005/8/layout/hProcess4"/>
    <dgm:cxn modelId="{BC5B36B6-1842-4045-8A7A-965FD6482DBC}" type="presParOf" srcId="{86C89CCA-5866-415A-B1F4-4FF621788496}" destId="{A9C25BBF-42AD-46A3-A596-880BF5C2F3B7}" srcOrd="1" destOrd="0" presId="urn:microsoft.com/office/officeart/2005/8/layout/hProcess4"/>
    <dgm:cxn modelId="{A29AE403-5E34-481A-AD1B-8588B65FB805}" type="presParOf" srcId="{86C89CCA-5866-415A-B1F4-4FF621788496}" destId="{4205ED91-9B7C-4A48-836D-A5389208370D}" srcOrd="2" destOrd="0" presId="urn:microsoft.com/office/officeart/2005/8/layout/hProcess4"/>
    <dgm:cxn modelId="{C5388510-F99C-4732-AD55-EC352642B8D2}" type="presParOf" srcId="{86C89CCA-5866-415A-B1F4-4FF621788496}" destId="{0759AC19-F536-4B44-BAE7-2CB2EE85E99C}" srcOrd="3" destOrd="0" presId="urn:microsoft.com/office/officeart/2005/8/layout/hProcess4"/>
    <dgm:cxn modelId="{03A52371-E64D-463E-A83D-28D4C62CB57A}" type="presParOf" srcId="{86C89CCA-5866-415A-B1F4-4FF621788496}" destId="{AB453F84-D40D-44FD-BF05-459B0DE34191}" srcOrd="4" destOrd="0" presId="urn:microsoft.com/office/officeart/2005/8/layout/hProcess4"/>
    <dgm:cxn modelId="{7CC9A80A-755C-401A-9889-D74C70C0F0E0}" type="presParOf" srcId="{7F7365C9-29B3-4045-8868-2888EF1C3DDC}" destId="{90BA942E-D6D4-43D0-AE8A-2322711F6E1E}" srcOrd="3" destOrd="0" presId="urn:microsoft.com/office/officeart/2005/8/layout/hProcess4"/>
    <dgm:cxn modelId="{CAAACEEE-A7FC-4543-81F5-F7F338C12D9F}" type="presParOf" srcId="{7F7365C9-29B3-4045-8868-2888EF1C3DDC}" destId="{C3A8085B-B528-4870-9B4E-2036C3210D96}" srcOrd="4" destOrd="0" presId="urn:microsoft.com/office/officeart/2005/8/layout/hProcess4"/>
    <dgm:cxn modelId="{F043E596-74CA-4EB7-B92B-E902B20477CE}" type="presParOf" srcId="{C3A8085B-B528-4870-9B4E-2036C3210D96}" destId="{FF81983A-BB47-4F89-8C8B-79DC207D90F6}" srcOrd="0" destOrd="0" presId="urn:microsoft.com/office/officeart/2005/8/layout/hProcess4"/>
    <dgm:cxn modelId="{AFAF356B-ED9D-4054-83D0-BFB4F5B043F4}" type="presParOf" srcId="{C3A8085B-B528-4870-9B4E-2036C3210D96}" destId="{1B64510D-4083-4667-BD98-C2A4847E5AD8}" srcOrd="1" destOrd="0" presId="urn:microsoft.com/office/officeart/2005/8/layout/hProcess4"/>
    <dgm:cxn modelId="{7E906570-D206-4262-884A-BE555013AC5F}" type="presParOf" srcId="{C3A8085B-B528-4870-9B4E-2036C3210D96}" destId="{8784610E-E08F-4DBB-BCAD-E0DD7BDC2485}" srcOrd="2" destOrd="0" presId="urn:microsoft.com/office/officeart/2005/8/layout/hProcess4"/>
    <dgm:cxn modelId="{160EDC88-26A7-4B19-9428-F0CBD6A5A7CE}" type="presParOf" srcId="{C3A8085B-B528-4870-9B4E-2036C3210D96}" destId="{0242DE81-58E1-434E-BAC8-237853E29F78}" srcOrd="3" destOrd="0" presId="urn:microsoft.com/office/officeart/2005/8/layout/hProcess4"/>
    <dgm:cxn modelId="{0AC5CE56-1AD1-439E-94D3-3838917625A5}" type="presParOf" srcId="{C3A8085B-B528-4870-9B4E-2036C3210D96}" destId="{7F6BED55-1E85-4D5E-875E-15FCA7C77475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16E928-EF72-4466-AD40-60A21BA01063}" type="doc">
      <dgm:prSet loTypeId="urn:microsoft.com/office/officeart/2005/8/layout/hProcess4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AE707E6-A28E-41A1-88BF-16D592AC801C}">
      <dgm:prSet phldrT="[Texte]"/>
      <dgm:spPr/>
      <dgm:t>
        <a:bodyPr/>
        <a:lstStyle/>
        <a:p>
          <a:r>
            <a:rPr lang="fr-FR" dirty="0" smtClean="0"/>
            <a:t>Principe d’inertie</a:t>
          </a:r>
          <a:endParaRPr lang="fr-FR" dirty="0"/>
        </a:p>
      </dgm:t>
    </dgm:pt>
    <dgm:pt modelId="{B593C567-00E3-4694-B58B-F8C8A06E1C76}" type="parTrans" cxnId="{F33DB5F7-ED35-4272-8488-7FF2D3855CA5}">
      <dgm:prSet/>
      <dgm:spPr/>
      <dgm:t>
        <a:bodyPr/>
        <a:lstStyle/>
        <a:p>
          <a:endParaRPr lang="fr-FR"/>
        </a:p>
      </dgm:t>
    </dgm:pt>
    <dgm:pt modelId="{F5E76556-C3ED-419E-A998-51CC76353ECB}" type="sibTrans" cxnId="{F33DB5F7-ED35-4272-8488-7FF2D3855CA5}">
      <dgm:prSet/>
      <dgm:spPr/>
      <dgm:t>
        <a:bodyPr/>
        <a:lstStyle/>
        <a:p>
          <a:endParaRPr lang="fr-FR"/>
        </a:p>
      </dgm:t>
    </dgm:pt>
    <dgm:pt modelId="{C75EB73A-91D9-4665-AA1F-79E5C2147C73}">
      <dgm:prSet phldrT="[Texte]" cust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fr-FR">
              <a:noFill/>
            </a:rPr>
            <a:t> </a:t>
          </a:r>
        </a:p>
      </dgm:t>
    </dgm:pt>
    <dgm:pt modelId="{04159027-A4C0-4C38-A160-7BC2222C25C9}" type="parTrans" cxnId="{52BFD459-A84B-452C-B5F7-B4AA405B2AAD}">
      <dgm:prSet/>
      <dgm:spPr/>
      <dgm:t>
        <a:bodyPr/>
        <a:lstStyle/>
        <a:p>
          <a:endParaRPr lang="fr-FR"/>
        </a:p>
      </dgm:t>
    </dgm:pt>
    <dgm:pt modelId="{C1CAC2E2-2D66-4F87-911E-D671F2F62765}" type="sibTrans" cxnId="{52BFD459-A84B-452C-B5F7-B4AA405B2AAD}">
      <dgm:prSet/>
      <dgm:spPr/>
      <dgm:t>
        <a:bodyPr/>
        <a:lstStyle/>
        <a:p>
          <a:endParaRPr lang="fr-FR"/>
        </a:p>
      </dgm:t>
    </dgm:pt>
    <dgm:pt modelId="{A7515F0A-09D4-4E61-9972-7577D73AFCF2}">
      <dgm:prSet phldrT="[Texte]"/>
      <dgm:spPr/>
      <dgm:t>
        <a:bodyPr/>
        <a:lstStyle/>
        <a:p>
          <a:r>
            <a:rPr lang="fr-FR" dirty="0" smtClean="0"/>
            <a:t>Principe fondamental</a:t>
          </a:r>
          <a:endParaRPr lang="fr-FR" dirty="0"/>
        </a:p>
      </dgm:t>
    </dgm:pt>
    <dgm:pt modelId="{40921CAC-AE01-4439-B1D2-956C3346BF10}" type="parTrans" cxnId="{F9E0D36D-A73E-4252-967B-8A19F117CE33}">
      <dgm:prSet/>
      <dgm:spPr/>
      <dgm:t>
        <a:bodyPr/>
        <a:lstStyle/>
        <a:p>
          <a:endParaRPr lang="fr-FR"/>
        </a:p>
      </dgm:t>
    </dgm:pt>
    <dgm:pt modelId="{C9C925EB-381D-41F8-B27D-7ACD9C63190C}" type="sibTrans" cxnId="{F9E0D36D-A73E-4252-967B-8A19F117CE33}">
      <dgm:prSet/>
      <dgm:spPr/>
      <dgm:t>
        <a:bodyPr/>
        <a:lstStyle/>
        <a:p>
          <a:endParaRPr lang="fr-FR"/>
        </a:p>
      </dgm:t>
    </dgm:pt>
    <dgm:pt modelId="{94DB349E-0107-475D-8442-DD850996E8D4}">
      <dgm:prSet phldrT="[Texte]" custT="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fr-FR">
              <a:noFill/>
            </a:rPr>
            <a:t> </a:t>
          </a:r>
        </a:p>
      </dgm:t>
    </dgm:pt>
    <dgm:pt modelId="{7C2FE0B8-5186-4C7E-BC58-A7ED313A3C36}" type="parTrans" cxnId="{258F2C87-D79E-440A-B5D1-80760263F08E}">
      <dgm:prSet/>
      <dgm:spPr/>
      <dgm:t>
        <a:bodyPr/>
        <a:lstStyle/>
        <a:p>
          <a:endParaRPr lang="fr-FR"/>
        </a:p>
      </dgm:t>
    </dgm:pt>
    <dgm:pt modelId="{D55A5C15-CB52-439B-8244-E819B8CA215D}" type="sibTrans" cxnId="{258F2C87-D79E-440A-B5D1-80760263F08E}">
      <dgm:prSet/>
      <dgm:spPr/>
      <dgm:t>
        <a:bodyPr/>
        <a:lstStyle/>
        <a:p>
          <a:endParaRPr lang="fr-FR"/>
        </a:p>
      </dgm:t>
    </dgm:pt>
    <dgm:pt modelId="{9603FBD4-D651-4F53-A5C9-C421BDD788D2}">
      <dgm:prSet phldrT="[Texte]"/>
      <dgm:spPr/>
      <dgm:t>
        <a:bodyPr/>
        <a:lstStyle/>
        <a:p>
          <a:r>
            <a:rPr lang="fr-FR" dirty="0" smtClean="0"/>
            <a:t>Principe d’interaction</a:t>
          </a:r>
          <a:endParaRPr lang="fr-FR" dirty="0"/>
        </a:p>
      </dgm:t>
    </dgm:pt>
    <dgm:pt modelId="{91BA9DED-1587-4BA9-9199-D9A99E7F981F}" type="parTrans" cxnId="{3D992FCE-2D98-4332-8AAF-98BBC34F6C05}">
      <dgm:prSet/>
      <dgm:spPr/>
      <dgm:t>
        <a:bodyPr/>
        <a:lstStyle/>
        <a:p>
          <a:endParaRPr lang="fr-FR"/>
        </a:p>
      </dgm:t>
    </dgm:pt>
    <dgm:pt modelId="{3AE6E13F-48B3-4A35-828C-000CF4032340}" type="sibTrans" cxnId="{3D992FCE-2D98-4332-8AAF-98BBC34F6C05}">
      <dgm:prSet/>
      <dgm:spPr/>
      <dgm:t>
        <a:bodyPr/>
        <a:lstStyle/>
        <a:p>
          <a:endParaRPr lang="fr-FR"/>
        </a:p>
      </dgm:t>
    </dgm:pt>
    <dgm:pt modelId="{396A53E2-4762-4CF8-B514-3F833D93DA39}">
      <dgm:prSet phldrT="[Texte]" custT="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fr-FR">
              <a:noFill/>
            </a:rPr>
            <a:t> </a:t>
          </a:r>
        </a:p>
      </dgm:t>
    </dgm:pt>
    <dgm:pt modelId="{9BAA94A7-ACC7-4D42-9BD4-C4F2C3703658}" type="parTrans" cxnId="{649F2680-0240-4276-8438-D336832F4F0D}">
      <dgm:prSet/>
      <dgm:spPr/>
      <dgm:t>
        <a:bodyPr/>
        <a:lstStyle/>
        <a:p>
          <a:endParaRPr lang="fr-FR"/>
        </a:p>
      </dgm:t>
    </dgm:pt>
    <dgm:pt modelId="{6B87B428-7273-4C07-BA54-A0DE13AD1EF1}" type="sibTrans" cxnId="{649F2680-0240-4276-8438-D336832F4F0D}">
      <dgm:prSet/>
      <dgm:spPr/>
      <dgm:t>
        <a:bodyPr/>
        <a:lstStyle/>
        <a:p>
          <a:endParaRPr lang="fr-FR"/>
        </a:p>
      </dgm:t>
    </dgm:pt>
    <dgm:pt modelId="{19A36123-F9C8-45CE-A21A-0896AF529428}" type="pres">
      <dgm:prSet presAssocID="{BD16E928-EF72-4466-AD40-60A21BA01063}" presName="Name0" presStyleCnt="0">
        <dgm:presLayoutVars>
          <dgm:dir/>
          <dgm:animLvl val="lvl"/>
          <dgm:resizeHandles val="exact"/>
        </dgm:presLayoutVars>
      </dgm:prSet>
      <dgm:spPr/>
    </dgm:pt>
    <dgm:pt modelId="{6BCE15D0-E3E0-4447-80A1-79C79BA1D226}" type="pres">
      <dgm:prSet presAssocID="{BD16E928-EF72-4466-AD40-60A21BA01063}" presName="tSp" presStyleCnt="0"/>
      <dgm:spPr/>
    </dgm:pt>
    <dgm:pt modelId="{729BE418-AD8E-41A5-AB13-1376F33F5A21}" type="pres">
      <dgm:prSet presAssocID="{BD16E928-EF72-4466-AD40-60A21BA01063}" presName="bSp" presStyleCnt="0"/>
      <dgm:spPr/>
    </dgm:pt>
    <dgm:pt modelId="{7F7365C9-29B3-4045-8868-2888EF1C3DDC}" type="pres">
      <dgm:prSet presAssocID="{BD16E928-EF72-4466-AD40-60A21BA01063}" presName="process" presStyleCnt="0"/>
      <dgm:spPr/>
    </dgm:pt>
    <dgm:pt modelId="{7CC68449-3CB9-42F1-8478-B8C79CFBFBA3}" type="pres">
      <dgm:prSet presAssocID="{BAE707E6-A28E-41A1-88BF-16D592AC801C}" presName="composite1" presStyleCnt="0"/>
      <dgm:spPr/>
    </dgm:pt>
    <dgm:pt modelId="{31B64FC5-1126-4113-85D2-9537615983F0}" type="pres">
      <dgm:prSet presAssocID="{BAE707E6-A28E-41A1-88BF-16D592AC801C}" presName="dummyNode1" presStyleLbl="node1" presStyleIdx="0" presStyleCnt="3"/>
      <dgm:spPr/>
    </dgm:pt>
    <dgm:pt modelId="{F73DF312-8876-4C66-98EE-667CB6B89776}" type="pres">
      <dgm:prSet presAssocID="{BAE707E6-A28E-41A1-88BF-16D592AC801C}" presName="childNode1" presStyleLbl="bgAcc1" presStyleIdx="0" presStyleCnt="3" custScaleX="114922" custScaleY="150250" custLinFactNeighborX="3602" custLinFactNeighborY="-2583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79B4F0-8ECE-4B0B-92E7-DC5B4F14A731}" type="pres">
      <dgm:prSet presAssocID="{BAE707E6-A28E-41A1-88BF-16D592AC801C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FB5FDDF-29A9-48BD-8710-DDB6338BED76}" type="pres">
      <dgm:prSet presAssocID="{BAE707E6-A28E-41A1-88BF-16D592AC801C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79CE860-6B33-49FD-B078-F2909EE52D49}" type="pres">
      <dgm:prSet presAssocID="{BAE707E6-A28E-41A1-88BF-16D592AC801C}" presName="connSite1" presStyleCnt="0"/>
      <dgm:spPr/>
    </dgm:pt>
    <dgm:pt modelId="{0DA7B045-FFBC-4875-96B1-21DF25691620}" type="pres">
      <dgm:prSet presAssocID="{F5E76556-C3ED-419E-A998-51CC76353ECB}" presName="Name9" presStyleLbl="sibTrans2D1" presStyleIdx="0" presStyleCnt="2"/>
      <dgm:spPr/>
    </dgm:pt>
    <dgm:pt modelId="{86C89CCA-5866-415A-B1F4-4FF621788496}" type="pres">
      <dgm:prSet presAssocID="{A7515F0A-09D4-4E61-9972-7577D73AFCF2}" presName="composite2" presStyleCnt="0"/>
      <dgm:spPr/>
    </dgm:pt>
    <dgm:pt modelId="{4D92F97D-D681-4938-AFA9-E96336EB8BBE}" type="pres">
      <dgm:prSet presAssocID="{A7515F0A-09D4-4E61-9972-7577D73AFCF2}" presName="dummyNode2" presStyleLbl="node1" presStyleIdx="0" presStyleCnt="3"/>
      <dgm:spPr/>
    </dgm:pt>
    <dgm:pt modelId="{A9C25BBF-42AD-46A3-A596-880BF5C2F3B7}" type="pres">
      <dgm:prSet presAssocID="{A7515F0A-09D4-4E61-9972-7577D73AFCF2}" presName="childNode2" presStyleLbl="bgAcc1" presStyleIdx="1" presStyleCnt="3" custScaleX="118543" custScaleY="85765" custLinFactNeighborX="1356" custLinFactNeighborY="-10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205ED91-9B7C-4A48-836D-A5389208370D}" type="pres">
      <dgm:prSet presAssocID="{A7515F0A-09D4-4E61-9972-7577D73AFCF2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59AC19-F536-4B44-BAE7-2CB2EE85E99C}" type="pres">
      <dgm:prSet presAssocID="{A7515F0A-09D4-4E61-9972-7577D73AFCF2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B453F84-D40D-44FD-BF05-459B0DE34191}" type="pres">
      <dgm:prSet presAssocID="{A7515F0A-09D4-4E61-9972-7577D73AFCF2}" presName="connSite2" presStyleCnt="0"/>
      <dgm:spPr/>
    </dgm:pt>
    <dgm:pt modelId="{90BA942E-D6D4-43D0-AE8A-2322711F6E1E}" type="pres">
      <dgm:prSet presAssocID="{C9C925EB-381D-41F8-B27D-7ACD9C63190C}" presName="Name18" presStyleLbl="sibTrans2D1" presStyleIdx="1" presStyleCnt="2"/>
      <dgm:spPr/>
    </dgm:pt>
    <dgm:pt modelId="{C3A8085B-B528-4870-9B4E-2036C3210D96}" type="pres">
      <dgm:prSet presAssocID="{9603FBD4-D651-4F53-A5C9-C421BDD788D2}" presName="composite1" presStyleCnt="0"/>
      <dgm:spPr/>
    </dgm:pt>
    <dgm:pt modelId="{FF81983A-BB47-4F89-8C8B-79DC207D90F6}" type="pres">
      <dgm:prSet presAssocID="{9603FBD4-D651-4F53-A5C9-C421BDD788D2}" presName="dummyNode1" presStyleLbl="node1" presStyleIdx="1" presStyleCnt="3"/>
      <dgm:spPr/>
    </dgm:pt>
    <dgm:pt modelId="{1B64510D-4083-4667-BD98-C2A4847E5AD8}" type="pres">
      <dgm:prSet presAssocID="{9603FBD4-D651-4F53-A5C9-C421BDD788D2}" presName="childNode1" presStyleLbl="bgAcc1" presStyleIdx="2" presStyleCnt="3" custScaleX="122279" custScaleY="75407" custLinFactNeighborX="-289" custLinFactNeighborY="538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784610E-E08F-4DBB-BCAD-E0DD7BDC2485}" type="pres">
      <dgm:prSet presAssocID="{9603FBD4-D651-4F53-A5C9-C421BDD788D2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42DE81-58E1-434E-BAC8-237853E29F78}" type="pres">
      <dgm:prSet presAssocID="{9603FBD4-D651-4F53-A5C9-C421BDD788D2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7F6BED55-1E85-4D5E-875E-15FCA7C77475}" type="pres">
      <dgm:prSet presAssocID="{9603FBD4-D651-4F53-A5C9-C421BDD788D2}" presName="connSite1" presStyleCnt="0"/>
      <dgm:spPr/>
    </dgm:pt>
  </dgm:ptLst>
  <dgm:cxnLst>
    <dgm:cxn modelId="{AD57F07B-2959-42BB-AFBD-BABE5D887D8E}" type="presOf" srcId="{94DB349E-0107-475D-8442-DD850996E8D4}" destId="{A9C25BBF-42AD-46A3-A596-880BF5C2F3B7}" srcOrd="0" destOrd="0" presId="urn:microsoft.com/office/officeart/2005/8/layout/hProcess4"/>
    <dgm:cxn modelId="{F33DB5F7-ED35-4272-8488-7FF2D3855CA5}" srcId="{BD16E928-EF72-4466-AD40-60A21BA01063}" destId="{BAE707E6-A28E-41A1-88BF-16D592AC801C}" srcOrd="0" destOrd="0" parTransId="{B593C567-00E3-4694-B58B-F8C8A06E1C76}" sibTransId="{F5E76556-C3ED-419E-A998-51CC76353ECB}"/>
    <dgm:cxn modelId="{F9E0D36D-A73E-4252-967B-8A19F117CE33}" srcId="{BD16E928-EF72-4466-AD40-60A21BA01063}" destId="{A7515F0A-09D4-4E61-9972-7577D73AFCF2}" srcOrd="1" destOrd="0" parTransId="{40921CAC-AE01-4439-B1D2-956C3346BF10}" sibTransId="{C9C925EB-381D-41F8-B27D-7ACD9C63190C}"/>
    <dgm:cxn modelId="{649F2680-0240-4276-8438-D336832F4F0D}" srcId="{9603FBD4-D651-4F53-A5C9-C421BDD788D2}" destId="{396A53E2-4762-4CF8-B514-3F833D93DA39}" srcOrd="0" destOrd="0" parTransId="{9BAA94A7-ACC7-4D42-9BD4-C4F2C3703658}" sibTransId="{6B87B428-7273-4C07-BA54-A0DE13AD1EF1}"/>
    <dgm:cxn modelId="{2C2E8539-0ECE-4322-A9F4-7AB51D4702B5}" type="presOf" srcId="{F5E76556-C3ED-419E-A998-51CC76353ECB}" destId="{0DA7B045-FFBC-4875-96B1-21DF25691620}" srcOrd="0" destOrd="0" presId="urn:microsoft.com/office/officeart/2005/8/layout/hProcess4"/>
    <dgm:cxn modelId="{A201EAE4-BC95-4647-8FAE-EFA128DF33AF}" type="presOf" srcId="{9603FBD4-D651-4F53-A5C9-C421BDD788D2}" destId="{0242DE81-58E1-434E-BAC8-237853E29F78}" srcOrd="0" destOrd="0" presId="urn:microsoft.com/office/officeart/2005/8/layout/hProcess4"/>
    <dgm:cxn modelId="{3442A81B-7D14-425E-9BF8-645087B4F82C}" type="presOf" srcId="{C75EB73A-91D9-4665-AA1F-79E5C2147C73}" destId="{0279B4F0-8ECE-4B0B-92E7-DC5B4F14A731}" srcOrd="1" destOrd="0" presId="urn:microsoft.com/office/officeart/2005/8/layout/hProcess4"/>
    <dgm:cxn modelId="{E9F0466D-A71E-45C7-BE81-A79BBA58A88C}" type="presOf" srcId="{C75EB73A-91D9-4665-AA1F-79E5C2147C73}" destId="{F73DF312-8876-4C66-98EE-667CB6B89776}" srcOrd="0" destOrd="0" presId="urn:microsoft.com/office/officeart/2005/8/layout/hProcess4"/>
    <dgm:cxn modelId="{BE12500B-1E28-4CB4-A687-000E175C19F7}" type="presOf" srcId="{396A53E2-4762-4CF8-B514-3F833D93DA39}" destId="{8784610E-E08F-4DBB-BCAD-E0DD7BDC2485}" srcOrd="1" destOrd="0" presId="urn:microsoft.com/office/officeart/2005/8/layout/hProcess4"/>
    <dgm:cxn modelId="{FFF882DA-8149-4BFF-B2A1-31F1CEB0149F}" type="presOf" srcId="{396A53E2-4762-4CF8-B514-3F833D93DA39}" destId="{1B64510D-4083-4667-BD98-C2A4847E5AD8}" srcOrd="0" destOrd="0" presId="urn:microsoft.com/office/officeart/2005/8/layout/hProcess4"/>
    <dgm:cxn modelId="{3D992FCE-2D98-4332-8AAF-98BBC34F6C05}" srcId="{BD16E928-EF72-4466-AD40-60A21BA01063}" destId="{9603FBD4-D651-4F53-A5C9-C421BDD788D2}" srcOrd="2" destOrd="0" parTransId="{91BA9DED-1587-4BA9-9199-D9A99E7F981F}" sibTransId="{3AE6E13F-48B3-4A35-828C-000CF4032340}"/>
    <dgm:cxn modelId="{52BFD459-A84B-452C-B5F7-B4AA405B2AAD}" srcId="{BAE707E6-A28E-41A1-88BF-16D592AC801C}" destId="{C75EB73A-91D9-4665-AA1F-79E5C2147C73}" srcOrd="0" destOrd="0" parTransId="{04159027-A4C0-4C38-A160-7BC2222C25C9}" sibTransId="{C1CAC2E2-2D66-4F87-911E-D671F2F62765}"/>
    <dgm:cxn modelId="{B3472F95-C6A3-48DA-8779-120EF61CA942}" type="presOf" srcId="{C9C925EB-381D-41F8-B27D-7ACD9C63190C}" destId="{90BA942E-D6D4-43D0-AE8A-2322711F6E1E}" srcOrd="0" destOrd="0" presId="urn:microsoft.com/office/officeart/2005/8/layout/hProcess4"/>
    <dgm:cxn modelId="{258F2C87-D79E-440A-B5D1-80760263F08E}" srcId="{A7515F0A-09D4-4E61-9972-7577D73AFCF2}" destId="{94DB349E-0107-475D-8442-DD850996E8D4}" srcOrd="0" destOrd="0" parTransId="{7C2FE0B8-5186-4C7E-BC58-A7ED313A3C36}" sibTransId="{D55A5C15-CB52-439B-8244-E819B8CA215D}"/>
    <dgm:cxn modelId="{71E02B90-7605-43BC-8CB9-6BF76CF59495}" type="presOf" srcId="{BAE707E6-A28E-41A1-88BF-16D592AC801C}" destId="{EFB5FDDF-29A9-48BD-8710-DDB6338BED76}" srcOrd="0" destOrd="0" presId="urn:microsoft.com/office/officeart/2005/8/layout/hProcess4"/>
    <dgm:cxn modelId="{F27BA120-3C90-4838-940F-7F77989589FF}" type="presOf" srcId="{94DB349E-0107-475D-8442-DD850996E8D4}" destId="{4205ED91-9B7C-4A48-836D-A5389208370D}" srcOrd="1" destOrd="0" presId="urn:microsoft.com/office/officeart/2005/8/layout/hProcess4"/>
    <dgm:cxn modelId="{30C3DFF2-70E7-415D-99B5-71E68F7BEF27}" type="presOf" srcId="{A7515F0A-09D4-4E61-9972-7577D73AFCF2}" destId="{0759AC19-F536-4B44-BAE7-2CB2EE85E99C}" srcOrd="0" destOrd="0" presId="urn:microsoft.com/office/officeart/2005/8/layout/hProcess4"/>
    <dgm:cxn modelId="{137F7DEF-FDB1-412E-9F08-8CF56319915E}" type="presOf" srcId="{BD16E928-EF72-4466-AD40-60A21BA01063}" destId="{19A36123-F9C8-45CE-A21A-0896AF529428}" srcOrd="0" destOrd="0" presId="urn:microsoft.com/office/officeart/2005/8/layout/hProcess4"/>
    <dgm:cxn modelId="{75A4AAE7-ABDD-483E-AC8C-B3E9EF6532C7}" type="presParOf" srcId="{19A36123-F9C8-45CE-A21A-0896AF529428}" destId="{6BCE15D0-E3E0-4447-80A1-79C79BA1D226}" srcOrd="0" destOrd="0" presId="urn:microsoft.com/office/officeart/2005/8/layout/hProcess4"/>
    <dgm:cxn modelId="{186B62A4-4C18-4D88-907F-4FADA12AD8C9}" type="presParOf" srcId="{19A36123-F9C8-45CE-A21A-0896AF529428}" destId="{729BE418-AD8E-41A5-AB13-1376F33F5A21}" srcOrd="1" destOrd="0" presId="urn:microsoft.com/office/officeart/2005/8/layout/hProcess4"/>
    <dgm:cxn modelId="{E7389F3E-17D3-48ED-A356-43CD069D58BA}" type="presParOf" srcId="{19A36123-F9C8-45CE-A21A-0896AF529428}" destId="{7F7365C9-29B3-4045-8868-2888EF1C3DDC}" srcOrd="2" destOrd="0" presId="urn:microsoft.com/office/officeart/2005/8/layout/hProcess4"/>
    <dgm:cxn modelId="{A2261138-009F-40A4-AF77-4F8D1A524F4F}" type="presParOf" srcId="{7F7365C9-29B3-4045-8868-2888EF1C3DDC}" destId="{7CC68449-3CB9-42F1-8478-B8C79CFBFBA3}" srcOrd="0" destOrd="0" presId="urn:microsoft.com/office/officeart/2005/8/layout/hProcess4"/>
    <dgm:cxn modelId="{9C076EEF-E5C6-4527-8B48-A68B689CBE51}" type="presParOf" srcId="{7CC68449-3CB9-42F1-8478-B8C79CFBFBA3}" destId="{31B64FC5-1126-4113-85D2-9537615983F0}" srcOrd="0" destOrd="0" presId="urn:microsoft.com/office/officeart/2005/8/layout/hProcess4"/>
    <dgm:cxn modelId="{EC156EF4-C2D4-4E3F-B4B9-FB20F3592709}" type="presParOf" srcId="{7CC68449-3CB9-42F1-8478-B8C79CFBFBA3}" destId="{F73DF312-8876-4C66-98EE-667CB6B89776}" srcOrd="1" destOrd="0" presId="urn:microsoft.com/office/officeart/2005/8/layout/hProcess4"/>
    <dgm:cxn modelId="{A9E6A5B4-01B9-41FB-949C-8638913EB5B1}" type="presParOf" srcId="{7CC68449-3CB9-42F1-8478-B8C79CFBFBA3}" destId="{0279B4F0-8ECE-4B0B-92E7-DC5B4F14A731}" srcOrd="2" destOrd="0" presId="urn:microsoft.com/office/officeart/2005/8/layout/hProcess4"/>
    <dgm:cxn modelId="{D24E0C71-9C32-4274-AF51-A41768B3D191}" type="presParOf" srcId="{7CC68449-3CB9-42F1-8478-B8C79CFBFBA3}" destId="{EFB5FDDF-29A9-48BD-8710-DDB6338BED76}" srcOrd="3" destOrd="0" presId="urn:microsoft.com/office/officeart/2005/8/layout/hProcess4"/>
    <dgm:cxn modelId="{00A3B814-7996-41A1-A019-A4C647ED3AAB}" type="presParOf" srcId="{7CC68449-3CB9-42F1-8478-B8C79CFBFBA3}" destId="{679CE860-6B33-49FD-B078-F2909EE52D49}" srcOrd="4" destOrd="0" presId="urn:microsoft.com/office/officeart/2005/8/layout/hProcess4"/>
    <dgm:cxn modelId="{A4D2C57B-77A3-4B82-A431-4FB559528617}" type="presParOf" srcId="{7F7365C9-29B3-4045-8868-2888EF1C3DDC}" destId="{0DA7B045-FFBC-4875-96B1-21DF25691620}" srcOrd="1" destOrd="0" presId="urn:microsoft.com/office/officeart/2005/8/layout/hProcess4"/>
    <dgm:cxn modelId="{A33A03AE-0979-4304-AB32-6E10346AD673}" type="presParOf" srcId="{7F7365C9-29B3-4045-8868-2888EF1C3DDC}" destId="{86C89CCA-5866-415A-B1F4-4FF621788496}" srcOrd="2" destOrd="0" presId="urn:microsoft.com/office/officeart/2005/8/layout/hProcess4"/>
    <dgm:cxn modelId="{74F6C35E-91C2-48FB-9070-D58C2DF22DBE}" type="presParOf" srcId="{86C89CCA-5866-415A-B1F4-4FF621788496}" destId="{4D92F97D-D681-4938-AFA9-E96336EB8BBE}" srcOrd="0" destOrd="0" presId="urn:microsoft.com/office/officeart/2005/8/layout/hProcess4"/>
    <dgm:cxn modelId="{BC5B36B6-1842-4045-8A7A-965FD6482DBC}" type="presParOf" srcId="{86C89CCA-5866-415A-B1F4-4FF621788496}" destId="{A9C25BBF-42AD-46A3-A596-880BF5C2F3B7}" srcOrd="1" destOrd="0" presId="urn:microsoft.com/office/officeart/2005/8/layout/hProcess4"/>
    <dgm:cxn modelId="{A29AE403-5E34-481A-AD1B-8588B65FB805}" type="presParOf" srcId="{86C89CCA-5866-415A-B1F4-4FF621788496}" destId="{4205ED91-9B7C-4A48-836D-A5389208370D}" srcOrd="2" destOrd="0" presId="urn:microsoft.com/office/officeart/2005/8/layout/hProcess4"/>
    <dgm:cxn modelId="{C5388510-F99C-4732-AD55-EC352642B8D2}" type="presParOf" srcId="{86C89CCA-5866-415A-B1F4-4FF621788496}" destId="{0759AC19-F536-4B44-BAE7-2CB2EE85E99C}" srcOrd="3" destOrd="0" presId="urn:microsoft.com/office/officeart/2005/8/layout/hProcess4"/>
    <dgm:cxn modelId="{03A52371-E64D-463E-A83D-28D4C62CB57A}" type="presParOf" srcId="{86C89CCA-5866-415A-B1F4-4FF621788496}" destId="{AB453F84-D40D-44FD-BF05-459B0DE34191}" srcOrd="4" destOrd="0" presId="urn:microsoft.com/office/officeart/2005/8/layout/hProcess4"/>
    <dgm:cxn modelId="{7CC9A80A-755C-401A-9889-D74C70C0F0E0}" type="presParOf" srcId="{7F7365C9-29B3-4045-8868-2888EF1C3DDC}" destId="{90BA942E-D6D4-43D0-AE8A-2322711F6E1E}" srcOrd="3" destOrd="0" presId="urn:microsoft.com/office/officeart/2005/8/layout/hProcess4"/>
    <dgm:cxn modelId="{CAAACEEE-A7FC-4543-81F5-F7F338C12D9F}" type="presParOf" srcId="{7F7365C9-29B3-4045-8868-2888EF1C3DDC}" destId="{C3A8085B-B528-4870-9B4E-2036C3210D96}" srcOrd="4" destOrd="0" presId="urn:microsoft.com/office/officeart/2005/8/layout/hProcess4"/>
    <dgm:cxn modelId="{F043E596-74CA-4EB7-B92B-E902B20477CE}" type="presParOf" srcId="{C3A8085B-B528-4870-9B4E-2036C3210D96}" destId="{FF81983A-BB47-4F89-8C8B-79DC207D90F6}" srcOrd="0" destOrd="0" presId="urn:microsoft.com/office/officeart/2005/8/layout/hProcess4"/>
    <dgm:cxn modelId="{AFAF356B-ED9D-4054-83D0-BFB4F5B043F4}" type="presParOf" srcId="{C3A8085B-B528-4870-9B4E-2036C3210D96}" destId="{1B64510D-4083-4667-BD98-C2A4847E5AD8}" srcOrd="1" destOrd="0" presId="urn:microsoft.com/office/officeart/2005/8/layout/hProcess4"/>
    <dgm:cxn modelId="{7E906570-D206-4262-884A-BE555013AC5F}" type="presParOf" srcId="{C3A8085B-B528-4870-9B4E-2036C3210D96}" destId="{8784610E-E08F-4DBB-BCAD-E0DD7BDC2485}" srcOrd="2" destOrd="0" presId="urn:microsoft.com/office/officeart/2005/8/layout/hProcess4"/>
    <dgm:cxn modelId="{160EDC88-26A7-4B19-9428-F0CBD6A5A7CE}" type="presParOf" srcId="{C3A8085B-B528-4870-9B4E-2036C3210D96}" destId="{0242DE81-58E1-434E-BAC8-237853E29F78}" srcOrd="3" destOrd="0" presId="urn:microsoft.com/office/officeart/2005/8/layout/hProcess4"/>
    <dgm:cxn modelId="{0AC5CE56-1AD1-439E-94D3-3838917625A5}" type="presParOf" srcId="{C3A8085B-B528-4870-9B4E-2036C3210D96}" destId="{7F6BED55-1E85-4D5E-875E-15FCA7C77475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BC5D51-A398-465B-9190-A0B1D2D6F8F8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</dgm:pt>
    <dgm:pt modelId="{806CA56E-46C3-4822-8559-11E7086CE719}">
      <dgm:prSet phldrT="[Texte]" custT="1"/>
      <dgm:spPr/>
      <dgm:t>
        <a:bodyPr/>
        <a:lstStyle/>
        <a:p>
          <a:r>
            <a:rPr lang="fr-FR" sz="2400" dirty="0" smtClean="0"/>
            <a:t>Combien y a-t-il d’étapes dans un saut ?</a:t>
          </a:r>
          <a:endParaRPr lang="fr-FR" sz="2400" dirty="0"/>
        </a:p>
      </dgm:t>
    </dgm:pt>
    <dgm:pt modelId="{3064BB0F-C3B4-40B9-9C78-C4E5E40622F9}" type="parTrans" cxnId="{86B22F7C-653D-46D1-8E86-3F868D380131}">
      <dgm:prSet/>
      <dgm:spPr/>
      <dgm:t>
        <a:bodyPr/>
        <a:lstStyle/>
        <a:p>
          <a:endParaRPr lang="fr-FR" sz="1800"/>
        </a:p>
      </dgm:t>
    </dgm:pt>
    <dgm:pt modelId="{77B013B6-771E-4FB2-95B0-FE3E9A12DFE3}" type="sibTrans" cxnId="{86B22F7C-653D-46D1-8E86-3F868D380131}">
      <dgm:prSet custT="1"/>
      <dgm:spPr/>
      <dgm:t>
        <a:bodyPr/>
        <a:lstStyle/>
        <a:p>
          <a:endParaRPr lang="fr-FR" sz="1800"/>
        </a:p>
      </dgm:t>
    </dgm:pt>
    <dgm:pt modelId="{1F7893D3-F02B-4B6E-A759-9FA80B83A933}">
      <dgm:prSet phldrT="[Texte]" custT="1"/>
      <dgm:spPr/>
      <dgm:t>
        <a:bodyPr/>
        <a:lstStyle/>
        <a:p>
          <a:r>
            <a:rPr lang="fr-FR" sz="2400" dirty="0" smtClean="0"/>
            <a:t>Analyser ces étapes à l’aide des lois de Newton.</a:t>
          </a:r>
          <a:endParaRPr lang="fr-FR" sz="2400" dirty="0"/>
        </a:p>
      </dgm:t>
    </dgm:pt>
    <dgm:pt modelId="{0FAFBFAE-F314-425D-B4B4-3E6731DE28DE}" type="parTrans" cxnId="{CB982FD4-2BD3-4840-9263-5ADE63E5CD47}">
      <dgm:prSet/>
      <dgm:spPr/>
      <dgm:t>
        <a:bodyPr/>
        <a:lstStyle/>
        <a:p>
          <a:endParaRPr lang="fr-FR" sz="1800"/>
        </a:p>
      </dgm:t>
    </dgm:pt>
    <dgm:pt modelId="{2254F657-994C-465A-A74F-322D02E59A5A}" type="sibTrans" cxnId="{CB982FD4-2BD3-4840-9263-5ADE63E5CD47}">
      <dgm:prSet custT="1"/>
      <dgm:spPr/>
      <dgm:t>
        <a:bodyPr/>
        <a:lstStyle/>
        <a:p>
          <a:endParaRPr lang="fr-FR" sz="1800"/>
        </a:p>
      </dgm:t>
    </dgm:pt>
    <dgm:pt modelId="{BB273E87-CDE9-4695-9663-1FBFC15FDE93}">
      <dgm:prSet phldrT="[Texte]" custT="1"/>
      <dgm:spPr/>
      <dgm:t>
        <a:bodyPr/>
        <a:lstStyle/>
        <a:p>
          <a:r>
            <a:rPr lang="fr-FR" sz="2400" dirty="0" smtClean="0"/>
            <a:t>On choisit t=0 pour l’instant du décollage. Quelle grandeur doit être modifiée par Superman pour pouvoir aller plus haut ?  </a:t>
          </a:r>
          <a:endParaRPr lang="fr-FR" sz="2400" dirty="0"/>
        </a:p>
      </dgm:t>
    </dgm:pt>
    <dgm:pt modelId="{8EA80687-3256-4D24-98EB-E841D02275D9}" type="parTrans" cxnId="{094C94AC-CB06-4738-927A-2774A6901533}">
      <dgm:prSet/>
      <dgm:spPr/>
      <dgm:t>
        <a:bodyPr/>
        <a:lstStyle/>
        <a:p>
          <a:endParaRPr lang="fr-FR" sz="1800"/>
        </a:p>
      </dgm:t>
    </dgm:pt>
    <dgm:pt modelId="{530B22CC-ADE7-452F-8913-01A7BF3D1A61}" type="sibTrans" cxnId="{094C94AC-CB06-4738-927A-2774A6901533}">
      <dgm:prSet/>
      <dgm:spPr/>
      <dgm:t>
        <a:bodyPr/>
        <a:lstStyle/>
        <a:p>
          <a:endParaRPr lang="fr-FR" sz="1800"/>
        </a:p>
      </dgm:t>
    </dgm:pt>
    <dgm:pt modelId="{306D4E0C-2A47-4148-BD32-6AC15C6EAC1A}" type="pres">
      <dgm:prSet presAssocID="{44BC5D51-A398-465B-9190-A0B1D2D6F8F8}" presName="linearFlow" presStyleCnt="0">
        <dgm:presLayoutVars>
          <dgm:resizeHandles val="exact"/>
        </dgm:presLayoutVars>
      </dgm:prSet>
      <dgm:spPr/>
    </dgm:pt>
    <dgm:pt modelId="{724C88D6-AAFA-45BE-A2C4-8074B6096548}" type="pres">
      <dgm:prSet presAssocID="{806CA56E-46C3-4822-8559-11E7086CE719}" presName="node" presStyleLbl="node1" presStyleIdx="0" presStyleCnt="3" custScaleX="1408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C17D63-067E-4A05-9472-F0DC10F73E27}" type="pres">
      <dgm:prSet presAssocID="{77B013B6-771E-4FB2-95B0-FE3E9A12DFE3}" presName="sibTrans" presStyleLbl="sibTrans2D1" presStyleIdx="0" presStyleCnt="2"/>
      <dgm:spPr/>
      <dgm:t>
        <a:bodyPr/>
        <a:lstStyle/>
        <a:p>
          <a:endParaRPr lang="fr-FR"/>
        </a:p>
      </dgm:t>
    </dgm:pt>
    <dgm:pt modelId="{9951D4D2-3545-4970-AE45-FAAA8B7D8AF5}" type="pres">
      <dgm:prSet presAssocID="{77B013B6-771E-4FB2-95B0-FE3E9A12DFE3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D654F4FF-F313-4605-AF0B-C02E5AF83808}" type="pres">
      <dgm:prSet presAssocID="{1F7893D3-F02B-4B6E-A759-9FA80B83A933}" presName="node" presStyleLbl="node1" presStyleIdx="1" presStyleCnt="3" custScaleX="1408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E5A176F-4C9D-4AD4-8F03-39D883F3E527}" type="pres">
      <dgm:prSet presAssocID="{2254F657-994C-465A-A74F-322D02E59A5A}" presName="sibTrans" presStyleLbl="sibTrans2D1" presStyleIdx="1" presStyleCnt="2"/>
      <dgm:spPr/>
      <dgm:t>
        <a:bodyPr/>
        <a:lstStyle/>
        <a:p>
          <a:endParaRPr lang="fr-FR"/>
        </a:p>
      </dgm:t>
    </dgm:pt>
    <dgm:pt modelId="{1C590A86-53D7-404F-89CA-9D624A8B9174}" type="pres">
      <dgm:prSet presAssocID="{2254F657-994C-465A-A74F-322D02E59A5A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98E99046-8CB6-4807-B72B-BBB8EFDBF56B}" type="pres">
      <dgm:prSet presAssocID="{BB273E87-CDE9-4695-9663-1FBFC15FDE93}" presName="node" presStyleLbl="node1" presStyleIdx="2" presStyleCnt="3" custScaleX="1408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C640632-30C3-4BCE-87BB-0A6BA70D0566}" type="presOf" srcId="{2254F657-994C-465A-A74F-322D02E59A5A}" destId="{1C590A86-53D7-404F-89CA-9D624A8B9174}" srcOrd="1" destOrd="0" presId="urn:microsoft.com/office/officeart/2005/8/layout/process2"/>
    <dgm:cxn modelId="{32C4868F-DF8B-435E-9882-7119DA55B809}" type="presOf" srcId="{44BC5D51-A398-465B-9190-A0B1D2D6F8F8}" destId="{306D4E0C-2A47-4148-BD32-6AC15C6EAC1A}" srcOrd="0" destOrd="0" presId="urn:microsoft.com/office/officeart/2005/8/layout/process2"/>
    <dgm:cxn modelId="{CB982FD4-2BD3-4840-9263-5ADE63E5CD47}" srcId="{44BC5D51-A398-465B-9190-A0B1D2D6F8F8}" destId="{1F7893D3-F02B-4B6E-A759-9FA80B83A933}" srcOrd="1" destOrd="0" parTransId="{0FAFBFAE-F314-425D-B4B4-3E6731DE28DE}" sibTransId="{2254F657-994C-465A-A74F-322D02E59A5A}"/>
    <dgm:cxn modelId="{F66C75BE-4019-4ED3-AA72-B7FDBF8864BB}" type="presOf" srcId="{77B013B6-771E-4FB2-95B0-FE3E9A12DFE3}" destId="{9951D4D2-3545-4970-AE45-FAAA8B7D8AF5}" srcOrd="1" destOrd="0" presId="urn:microsoft.com/office/officeart/2005/8/layout/process2"/>
    <dgm:cxn modelId="{3E2ACD14-01AC-4FCD-A95F-B3A85041E4AF}" type="presOf" srcId="{806CA56E-46C3-4822-8559-11E7086CE719}" destId="{724C88D6-AAFA-45BE-A2C4-8074B6096548}" srcOrd="0" destOrd="0" presId="urn:microsoft.com/office/officeart/2005/8/layout/process2"/>
    <dgm:cxn modelId="{86B22F7C-653D-46D1-8E86-3F868D380131}" srcId="{44BC5D51-A398-465B-9190-A0B1D2D6F8F8}" destId="{806CA56E-46C3-4822-8559-11E7086CE719}" srcOrd="0" destOrd="0" parTransId="{3064BB0F-C3B4-40B9-9C78-C4E5E40622F9}" sibTransId="{77B013B6-771E-4FB2-95B0-FE3E9A12DFE3}"/>
    <dgm:cxn modelId="{76B34324-D4C4-4285-98FD-C2963DF8DF15}" type="presOf" srcId="{1F7893D3-F02B-4B6E-A759-9FA80B83A933}" destId="{D654F4FF-F313-4605-AF0B-C02E5AF83808}" srcOrd="0" destOrd="0" presId="urn:microsoft.com/office/officeart/2005/8/layout/process2"/>
    <dgm:cxn modelId="{094C94AC-CB06-4738-927A-2774A6901533}" srcId="{44BC5D51-A398-465B-9190-A0B1D2D6F8F8}" destId="{BB273E87-CDE9-4695-9663-1FBFC15FDE93}" srcOrd="2" destOrd="0" parTransId="{8EA80687-3256-4D24-98EB-E841D02275D9}" sibTransId="{530B22CC-ADE7-452F-8913-01A7BF3D1A61}"/>
    <dgm:cxn modelId="{4D678CF9-C02B-4FBD-8794-DFDC8F76FD7F}" type="presOf" srcId="{2254F657-994C-465A-A74F-322D02E59A5A}" destId="{7E5A176F-4C9D-4AD4-8F03-39D883F3E527}" srcOrd="0" destOrd="0" presId="urn:microsoft.com/office/officeart/2005/8/layout/process2"/>
    <dgm:cxn modelId="{529D33A0-6566-4127-B9A7-9E11530CB060}" type="presOf" srcId="{77B013B6-771E-4FB2-95B0-FE3E9A12DFE3}" destId="{C1C17D63-067E-4A05-9472-F0DC10F73E27}" srcOrd="0" destOrd="0" presId="urn:microsoft.com/office/officeart/2005/8/layout/process2"/>
    <dgm:cxn modelId="{AC0EAB41-56C9-4C88-B73D-E9822B49A27A}" type="presOf" srcId="{BB273E87-CDE9-4695-9663-1FBFC15FDE93}" destId="{98E99046-8CB6-4807-B72B-BBB8EFDBF56B}" srcOrd="0" destOrd="0" presId="urn:microsoft.com/office/officeart/2005/8/layout/process2"/>
    <dgm:cxn modelId="{7835421D-D99D-4EB5-BB9B-BB7DEAE8FAC3}" type="presParOf" srcId="{306D4E0C-2A47-4148-BD32-6AC15C6EAC1A}" destId="{724C88D6-AAFA-45BE-A2C4-8074B6096548}" srcOrd="0" destOrd="0" presId="urn:microsoft.com/office/officeart/2005/8/layout/process2"/>
    <dgm:cxn modelId="{95508B26-957D-4117-AD2C-C78EC7E98C8A}" type="presParOf" srcId="{306D4E0C-2A47-4148-BD32-6AC15C6EAC1A}" destId="{C1C17D63-067E-4A05-9472-F0DC10F73E27}" srcOrd="1" destOrd="0" presId="urn:microsoft.com/office/officeart/2005/8/layout/process2"/>
    <dgm:cxn modelId="{12A76CB4-B3F1-475B-8389-2990062FCC96}" type="presParOf" srcId="{C1C17D63-067E-4A05-9472-F0DC10F73E27}" destId="{9951D4D2-3545-4970-AE45-FAAA8B7D8AF5}" srcOrd="0" destOrd="0" presId="urn:microsoft.com/office/officeart/2005/8/layout/process2"/>
    <dgm:cxn modelId="{64F25672-098D-4149-BAB7-0BAB62DA9D5C}" type="presParOf" srcId="{306D4E0C-2A47-4148-BD32-6AC15C6EAC1A}" destId="{D654F4FF-F313-4605-AF0B-C02E5AF83808}" srcOrd="2" destOrd="0" presId="urn:microsoft.com/office/officeart/2005/8/layout/process2"/>
    <dgm:cxn modelId="{C39830F7-729B-4F4B-A59F-654728FE20DE}" type="presParOf" srcId="{306D4E0C-2A47-4148-BD32-6AC15C6EAC1A}" destId="{7E5A176F-4C9D-4AD4-8F03-39D883F3E527}" srcOrd="3" destOrd="0" presId="urn:microsoft.com/office/officeart/2005/8/layout/process2"/>
    <dgm:cxn modelId="{67EE7B9C-81BF-4BE1-8209-047D716A09CA}" type="presParOf" srcId="{7E5A176F-4C9D-4AD4-8F03-39D883F3E527}" destId="{1C590A86-53D7-404F-89CA-9D624A8B9174}" srcOrd="0" destOrd="0" presId="urn:microsoft.com/office/officeart/2005/8/layout/process2"/>
    <dgm:cxn modelId="{CE8CBE39-96E8-4898-8534-405AE5D3A10A}" type="presParOf" srcId="{306D4E0C-2A47-4148-BD32-6AC15C6EAC1A}" destId="{98E99046-8CB6-4807-B72B-BBB8EFDBF56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4BC5D51-A398-465B-9190-A0B1D2D6F8F8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</dgm:pt>
    <dgm:pt modelId="{806CA56E-46C3-4822-8559-11E7086CE719}">
      <dgm:prSet phldrT="[Texte]" custT="1"/>
      <dgm:spPr/>
      <dgm:t>
        <a:bodyPr/>
        <a:lstStyle/>
        <a:p>
          <a:pPr>
            <a:spcAft>
              <a:spcPts val="0"/>
            </a:spcAft>
          </a:pPr>
          <a:r>
            <a:rPr lang="fr-FR" sz="2400" dirty="0" smtClean="0"/>
            <a:t>A l’aide d’</a:t>
          </a:r>
          <a:r>
            <a:rPr lang="fr-FR" sz="2400" dirty="0" err="1" smtClean="0"/>
            <a:t>Avimeca</a:t>
          </a:r>
          <a:r>
            <a:rPr lang="fr-FR" sz="2400" dirty="0" smtClean="0"/>
            <a:t>, réaliser un pointage sur la phase ascendante du mouvement.</a:t>
          </a:r>
        </a:p>
        <a:p>
          <a:pPr>
            <a:spcAft>
              <a:spcPct val="35000"/>
            </a:spcAft>
          </a:pPr>
          <a:r>
            <a:rPr lang="fr-FR" sz="2400" i="1" dirty="0" err="1" smtClean="0"/>
            <a:t>L</a:t>
          </a:r>
          <a:r>
            <a:rPr lang="fr-FR" sz="2400" i="1" baseline="-25000" dirty="0" err="1" smtClean="0"/>
            <a:t>canon</a:t>
          </a:r>
          <a:r>
            <a:rPr lang="fr-FR" sz="2400" i="1" baseline="0" dirty="0" smtClean="0"/>
            <a:t> = 0,185 m</a:t>
          </a:r>
          <a:endParaRPr lang="fr-FR" sz="2400" i="1" dirty="0"/>
        </a:p>
      </dgm:t>
    </dgm:pt>
    <dgm:pt modelId="{3064BB0F-C3B4-40B9-9C78-C4E5E40622F9}" type="parTrans" cxnId="{86B22F7C-653D-46D1-8E86-3F868D380131}">
      <dgm:prSet/>
      <dgm:spPr/>
      <dgm:t>
        <a:bodyPr/>
        <a:lstStyle/>
        <a:p>
          <a:endParaRPr lang="fr-FR" sz="1800"/>
        </a:p>
      </dgm:t>
    </dgm:pt>
    <dgm:pt modelId="{77B013B6-771E-4FB2-95B0-FE3E9A12DFE3}" type="sibTrans" cxnId="{86B22F7C-653D-46D1-8E86-3F868D380131}">
      <dgm:prSet custT="1"/>
      <dgm:spPr/>
      <dgm:t>
        <a:bodyPr/>
        <a:lstStyle/>
        <a:p>
          <a:endParaRPr lang="fr-FR" sz="1800"/>
        </a:p>
      </dgm:t>
    </dgm:pt>
    <dgm:pt modelId="{1F7893D3-F02B-4B6E-A759-9FA80B83A933}">
      <dgm:prSet phldrT="[Texte]" custT="1"/>
      <dgm:spPr/>
      <dgm:t>
        <a:bodyPr/>
        <a:lstStyle/>
        <a:p>
          <a:r>
            <a:rPr lang="fr-FR" sz="2400" dirty="0" smtClean="0"/>
            <a:t>Sur </a:t>
          </a:r>
          <a:r>
            <a:rPr lang="fr-FR" sz="2400" dirty="0" err="1" smtClean="0"/>
            <a:t>Regressi</a:t>
          </a:r>
          <a:r>
            <a:rPr lang="fr-FR" sz="2400" dirty="0" smtClean="0"/>
            <a:t>, comparer l’évolution de Vx et </a:t>
          </a:r>
          <a:r>
            <a:rPr lang="fr-FR" sz="2400" dirty="0" err="1" smtClean="0"/>
            <a:t>Vy</a:t>
          </a:r>
          <a:r>
            <a:rPr lang="fr-FR" sz="2400" dirty="0" smtClean="0"/>
            <a:t>. Expliquer à l’aide des lois de Newton.</a:t>
          </a:r>
          <a:endParaRPr lang="fr-FR" sz="2400" dirty="0"/>
        </a:p>
      </dgm:t>
    </dgm:pt>
    <dgm:pt modelId="{0FAFBFAE-F314-425D-B4B4-3E6731DE28DE}" type="parTrans" cxnId="{CB982FD4-2BD3-4840-9263-5ADE63E5CD47}">
      <dgm:prSet/>
      <dgm:spPr/>
      <dgm:t>
        <a:bodyPr/>
        <a:lstStyle/>
        <a:p>
          <a:endParaRPr lang="fr-FR" sz="1800"/>
        </a:p>
      </dgm:t>
    </dgm:pt>
    <dgm:pt modelId="{2254F657-994C-465A-A74F-322D02E59A5A}" type="sibTrans" cxnId="{CB982FD4-2BD3-4840-9263-5ADE63E5CD47}">
      <dgm:prSet custT="1"/>
      <dgm:spPr/>
      <dgm:t>
        <a:bodyPr/>
        <a:lstStyle/>
        <a:p>
          <a:endParaRPr lang="fr-FR" sz="1800"/>
        </a:p>
      </dgm:t>
    </dgm:pt>
    <dgm:pt modelId="{BB273E87-CDE9-4695-9663-1FBFC15FDE93}">
      <dgm:prSet phldrT="[Texte]" custT="1"/>
      <dgm:spPr/>
      <dgm:t>
        <a:bodyPr/>
        <a:lstStyle/>
        <a:p>
          <a:r>
            <a:rPr lang="fr-FR" sz="2400" dirty="0" smtClean="0"/>
            <a:t>Vérifier que lors d’un saut, Vy</a:t>
          </a:r>
          <a:r>
            <a:rPr lang="fr-FR" sz="1200" dirty="0" smtClean="0"/>
            <a:t>i</a:t>
          </a:r>
          <a:r>
            <a:rPr lang="fr-FR" sz="2400" dirty="0" smtClean="0"/>
            <a:t>²= 2gh</a:t>
          </a:r>
          <a:r>
            <a:rPr lang="fr-FR" sz="1200" dirty="0" smtClean="0"/>
            <a:t>max</a:t>
          </a:r>
          <a:r>
            <a:rPr lang="fr-FR" sz="2400" dirty="0" smtClean="0"/>
            <a:t> .</a:t>
          </a:r>
        </a:p>
        <a:p>
          <a:r>
            <a:rPr lang="fr-FR" sz="2400" dirty="0" smtClean="0"/>
            <a:t>Quelle vitesse initiale doit produire Superman pour sauter sur un immeuble de 200 m ?  </a:t>
          </a:r>
          <a:endParaRPr lang="fr-FR" sz="2400" dirty="0"/>
        </a:p>
      </dgm:t>
    </dgm:pt>
    <dgm:pt modelId="{8EA80687-3256-4D24-98EB-E841D02275D9}" type="parTrans" cxnId="{094C94AC-CB06-4738-927A-2774A6901533}">
      <dgm:prSet/>
      <dgm:spPr/>
      <dgm:t>
        <a:bodyPr/>
        <a:lstStyle/>
        <a:p>
          <a:endParaRPr lang="fr-FR" sz="1800"/>
        </a:p>
      </dgm:t>
    </dgm:pt>
    <dgm:pt modelId="{530B22CC-ADE7-452F-8913-01A7BF3D1A61}" type="sibTrans" cxnId="{094C94AC-CB06-4738-927A-2774A6901533}">
      <dgm:prSet/>
      <dgm:spPr/>
      <dgm:t>
        <a:bodyPr/>
        <a:lstStyle/>
        <a:p>
          <a:endParaRPr lang="fr-FR" sz="1800"/>
        </a:p>
      </dgm:t>
    </dgm:pt>
    <dgm:pt modelId="{306D4E0C-2A47-4148-BD32-6AC15C6EAC1A}" type="pres">
      <dgm:prSet presAssocID="{44BC5D51-A398-465B-9190-A0B1D2D6F8F8}" presName="linearFlow" presStyleCnt="0">
        <dgm:presLayoutVars>
          <dgm:resizeHandles val="exact"/>
        </dgm:presLayoutVars>
      </dgm:prSet>
      <dgm:spPr/>
    </dgm:pt>
    <dgm:pt modelId="{724C88D6-AAFA-45BE-A2C4-8074B6096548}" type="pres">
      <dgm:prSet presAssocID="{806CA56E-46C3-4822-8559-11E7086CE719}" presName="node" presStyleLbl="node1" presStyleIdx="0" presStyleCnt="3" custScaleX="1408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C17D63-067E-4A05-9472-F0DC10F73E27}" type="pres">
      <dgm:prSet presAssocID="{77B013B6-771E-4FB2-95B0-FE3E9A12DFE3}" presName="sibTrans" presStyleLbl="sibTrans2D1" presStyleIdx="0" presStyleCnt="2"/>
      <dgm:spPr/>
      <dgm:t>
        <a:bodyPr/>
        <a:lstStyle/>
        <a:p>
          <a:endParaRPr lang="fr-FR"/>
        </a:p>
      </dgm:t>
    </dgm:pt>
    <dgm:pt modelId="{9951D4D2-3545-4970-AE45-FAAA8B7D8AF5}" type="pres">
      <dgm:prSet presAssocID="{77B013B6-771E-4FB2-95B0-FE3E9A12DFE3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D654F4FF-F313-4605-AF0B-C02E5AF83808}" type="pres">
      <dgm:prSet presAssocID="{1F7893D3-F02B-4B6E-A759-9FA80B83A933}" presName="node" presStyleLbl="node1" presStyleIdx="1" presStyleCnt="3" custScaleX="1408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E5A176F-4C9D-4AD4-8F03-39D883F3E527}" type="pres">
      <dgm:prSet presAssocID="{2254F657-994C-465A-A74F-322D02E59A5A}" presName="sibTrans" presStyleLbl="sibTrans2D1" presStyleIdx="1" presStyleCnt="2"/>
      <dgm:spPr/>
      <dgm:t>
        <a:bodyPr/>
        <a:lstStyle/>
        <a:p>
          <a:endParaRPr lang="fr-FR"/>
        </a:p>
      </dgm:t>
    </dgm:pt>
    <dgm:pt modelId="{1C590A86-53D7-404F-89CA-9D624A8B9174}" type="pres">
      <dgm:prSet presAssocID="{2254F657-994C-465A-A74F-322D02E59A5A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98E99046-8CB6-4807-B72B-BBB8EFDBF56B}" type="pres">
      <dgm:prSet presAssocID="{BB273E87-CDE9-4695-9663-1FBFC15FDE93}" presName="node" presStyleLbl="node1" presStyleIdx="2" presStyleCnt="3" custScaleX="1408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B982FD4-2BD3-4840-9263-5ADE63E5CD47}" srcId="{44BC5D51-A398-465B-9190-A0B1D2D6F8F8}" destId="{1F7893D3-F02B-4B6E-A759-9FA80B83A933}" srcOrd="1" destOrd="0" parTransId="{0FAFBFAE-F314-425D-B4B4-3E6731DE28DE}" sibTransId="{2254F657-994C-465A-A74F-322D02E59A5A}"/>
    <dgm:cxn modelId="{11FD3108-697E-453D-A632-E50BFE0FC09D}" type="presOf" srcId="{1F7893D3-F02B-4B6E-A759-9FA80B83A933}" destId="{D654F4FF-F313-4605-AF0B-C02E5AF83808}" srcOrd="0" destOrd="0" presId="urn:microsoft.com/office/officeart/2005/8/layout/process2"/>
    <dgm:cxn modelId="{86B22F7C-653D-46D1-8E86-3F868D380131}" srcId="{44BC5D51-A398-465B-9190-A0B1D2D6F8F8}" destId="{806CA56E-46C3-4822-8559-11E7086CE719}" srcOrd="0" destOrd="0" parTransId="{3064BB0F-C3B4-40B9-9C78-C4E5E40622F9}" sibTransId="{77B013B6-771E-4FB2-95B0-FE3E9A12DFE3}"/>
    <dgm:cxn modelId="{D70828BF-C7BE-4DBB-9834-705E4C327337}" type="presOf" srcId="{2254F657-994C-465A-A74F-322D02E59A5A}" destId="{7E5A176F-4C9D-4AD4-8F03-39D883F3E527}" srcOrd="0" destOrd="0" presId="urn:microsoft.com/office/officeart/2005/8/layout/process2"/>
    <dgm:cxn modelId="{DF0DAEA0-1A6E-400F-B608-004963640C50}" type="presOf" srcId="{BB273E87-CDE9-4695-9663-1FBFC15FDE93}" destId="{98E99046-8CB6-4807-B72B-BBB8EFDBF56B}" srcOrd="0" destOrd="0" presId="urn:microsoft.com/office/officeart/2005/8/layout/process2"/>
    <dgm:cxn modelId="{2AC244E5-1D48-4D40-B29D-7D32E4106929}" type="presOf" srcId="{77B013B6-771E-4FB2-95B0-FE3E9A12DFE3}" destId="{C1C17D63-067E-4A05-9472-F0DC10F73E27}" srcOrd="0" destOrd="0" presId="urn:microsoft.com/office/officeart/2005/8/layout/process2"/>
    <dgm:cxn modelId="{E95A2AE8-C311-4CB0-8895-04B381759597}" type="presOf" srcId="{44BC5D51-A398-465B-9190-A0B1D2D6F8F8}" destId="{306D4E0C-2A47-4148-BD32-6AC15C6EAC1A}" srcOrd="0" destOrd="0" presId="urn:microsoft.com/office/officeart/2005/8/layout/process2"/>
    <dgm:cxn modelId="{094C94AC-CB06-4738-927A-2774A6901533}" srcId="{44BC5D51-A398-465B-9190-A0B1D2D6F8F8}" destId="{BB273E87-CDE9-4695-9663-1FBFC15FDE93}" srcOrd="2" destOrd="0" parTransId="{8EA80687-3256-4D24-98EB-E841D02275D9}" sibTransId="{530B22CC-ADE7-452F-8913-01A7BF3D1A61}"/>
    <dgm:cxn modelId="{F777E93C-0A2E-4E58-A263-D3A77B350475}" type="presOf" srcId="{77B013B6-771E-4FB2-95B0-FE3E9A12DFE3}" destId="{9951D4D2-3545-4970-AE45-FAAA8B7D8AF5}" srcOrd="1" destOrd="0" presId="urn:microsoft.com/office/officeart/2005/8/layout/process2"/>
    <dgm:cxn modelId="{59080DB2-C10E-43AC-BE30-5B77FEA9B293}" type="presOf" srcId="{806CA56E-46C3-4822-8559-11E7086CE719}" destId="{724C88D6-AAFA-45BE-A2C4-8074B6096548}" srcOrd="0" destOrd="0" presId="urn:microsoft.com/office/officeart/2005/8/layout/process2"/>
    <dgm:cxn modelId="{8A32E94B-8099-4650-998B-D0849EE2B97F}" type="presOf" srcId="{2254F657-994C-465A-A74F-322D02E59A5A}" destId="{1C590A86-53D7-404F-89CA-9D624A8B9174}" srcOrd="1" destOrd="0" presId="urn:microsoft.com/office/officeart/2005/8/layout/process2"/>
    <dgm:cxn modelId="{BF8B06BC-6D34-4425-90C8-F4576DB24FB2}" type="presParOf" srcId="{306D4E0C-2A47-4148-BD32-6AC15C6EAC1A}" destId="{724C88D6-AAFA-45BE-A2C4-8074B6096548}" srcOrd="0" destOrd="0" presId="urn:microsoft.com/office/officeart/2005/8/layout/process2"/>
    <dgm:cxn modelId="{02B0CE5F-0373-40DA-A274-B7CEE3870264}" type="presParOf" srcId="{306D4E0C-2A47-4148-BD32-6AC15C6EAC1A}" destId="{C1C17D63-067E-4A05-9472-F0DC10F73E27}" srcOrd="1" destOrd="0" presId="urn:microsoft.com/office/officeart/2005/8/layout/process2"/>
    <dgm:cxn modelId="{0AEBF5C5-BE92-4F04-8F80-1A36D33A03E7}" type="presParOf" srcId="{C1C17D63-067E-4A05-9472-F0DC10F73E27}" destId="{9951D4D2-3545-4970-AE45-FAAA8B7D8AF5}" srcOrd="0" destOrd="0" presId="urn:microsoft.com/office/officeart/2005/8/layout/process2"/>
    <dgm:cxn modelId="{E6145B3A-6D84-46AE-B2D0-9946673244A9}" type="presParOf" srcId="{306D4E0C-2A47-4148-BD32-6AC15C6EAC1A}" destId="{D654F4FF-F313-4605-AF0B-C02E5AF83808}" srcOrd="2" destOrd="0" presId="urn:microsoft.com/office/officeart/2005/8/layout/process2"/>
    <dgm:cxn modelId="{1D0B3458-6F34-4B3C-A2C4-867EC7147A98}" type="presParOf" srcId="{306D4E0C-2A47-4148-BD32-6AC15C6EAC1A}" destId="{7E5A176F-4C9D-4AD4-8F03-39D883F3E527}" srcOrd="3" destOrd="0" presId="urn:microsoft.com/office/officeart/2005/8/layout/process2"/>
    <dgm:cxn modelId="{563F4270-D9F3-4E5A-AD6D-FA9D68F6E66B}" type="presParOf" srcId="{7E5A176F-4C9D-4AD4-8F03-39D883F3E527}" destId="{1C590A86-53D7-404F-89CA-9D624A8B9174}" srcOrd="0" destOrd="0" presId="urn:microsoft.com/office/officeart/2005/8/layout/process2"/>
    <dgm:cxn modelId="{3EA01094-2E65-4A83-A94A-DB9A21D3C33E}" type="presParOf" srcId="{306D4E0C-2A47-4148-BD32-6AC15C6EAC1A}" destId="{98E99046-8CB6-4807-B72B-BBB8EFDBF56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55B25BB-7636-424C-9BC5-104801CDD87D}" type="doc">
      <dgm:prSet loTypeId="urn:microsoft.com/office/officeart/2005/8/layout/StepDownProcess" loCatId="process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FF0DA3A-5AF8-4E9E-A6AC-68C25F63CD89}">
      <dgm:prSet phldrT="[Texte]" custT="1"/>
      <dgm:spPr/>
      <dgm:t>
        <a:bodyPr/>
        <a:lstStyle/>
        <a:p>
          <a:r>
            <a:rPr lang="fr-FR" sz="2000" dirty="0" smtClean="0"/>
            <a:t>Accélération</a:t>
          </a:r>
          <a:r>
            <a:rPr lang="fr-FR" sz="1800" dirty="0" smtClean="0"/>
            <a:t> </a:t>
          </a:r>
          <a:r>
            <a:rPr lang="fr-FR" sz="2000" dirty="0" smtClean="0"/>
            <a:t>de Superman</a:t>
          </a:r>
          <a:endParaRPr lang="fr-FR" sz="2000" dirty="0"/>
        </a:p>
      </dgm:t>
    </dgm:pt>
    <dgm:pt modelId="{AFA58971-ADC9-4F0F-AA6F-7481CC3A9E89}" type="parTrans" cxnId="{4F1AB119-0C58-490B-9C3F-83A8A34C6EDE}">
      <dgm:prSet/>
      <dgm:spPr/>
      <dgm:t>
        <a:bodyPr/>
        <a:lstStyle/>
        <a:p>
          <a:endParaRPr lang="fr-FR"/>
        </a:p>
      </dgm:t>
    </dgm:pt>
    <dgm:pt modelId="{F42E6B8F-4E59-4986-A050-80FAFB09B68A}" type="sibTrans" cxnId="{4F1AB119-0C58-490B-9C3F-83A8A34C6EDE}">
      <dgm:prSet/>
      <dgm:spPr/>
      <dgm:t>
        <a:bodyPr/>
        <a:lstStyle/>
        <a:p>
          <a:endParaRPr lang="fr-FR"/>
        </a:p>
      </dgm:t>
    </dgm:pt>
    <dgm:pt modelId="{A26D5CBD-D4E9-4C35-BFB4-2FACB6AF8E86}">
      <dgm:prSet phldrT="[Texte]"/>
      <dgm:spPr/>
      <dgm:t>
        <a:bodyPr/>
        <a:lstStyle/>
        <a:p>
          <a:r>
            <a:rPr lang="fr-FR" dirty="0" smtClean="0"/>
            <a:t>Force du saut et Poids sur Krypton</a:t>
          </a:r>
          <a:endParaRPr lang="fr-FR" dirty="0"/>
        </a:p>
      </dgm:t>
    </dgm:pt>
    <dgm:pt modelId="{9458D0A7-C6E0-410A-8FC0-594F6D6ECC00}" type="parTrans" cxnId="{7F2E61AE-8A5C-4DF5-B0AB-D9BC841E79EB}">
      <dgm:prSet/>
      <dgm:spPr/>
      <dgm:t>
        <a:bodyPr/>
        <a:lstStyle/>
        <a:p>
          <a:endParaRPr lang="fr-FR"/>
        </a:p>
      </dgm:t>
    </dgm:pt>
    <dgm:pt modelId="{FA44A012-FD24-4349-B3BC-27C645410436}" type="sibTrans" cxnId="{7F2E61AE-8A5C-4DF5-B0AB-D9BC841E79EB}">
      <dgm:prSet/>
      <dgm:spPr/>
      <dgm:t>
        <a:bodyPr/>
        <a:lstStyle/>
        <a:p>
          <a:endParaRPr lang="fr-FR"/>
        </a:p>
      </dgm:t>
    </dgm:pt>
    <dgm:pt modelId="{2278697B-72D8-440E-B8FD-4F4F1EBAF593}">
      <dgm:prSet phldrT="[Texte]" custT="1"/>
      <dgm:spPr/>
      <dgm:t>
        <a:bodyPr/>
        <a:lstStyle/>
        <a:p>
          <a:r>
            <a:rPr lang="fr-FR" sz="2000" dirty="0" smtClean="0"/>
            <a:t>Champ de gravitation </a:t>
          </a:r>
          <a:r>
            <a:rPr lang="fr-FR" sz="2000" dirty="0" err="1" smtClean="0"/>
            <a:t>g</a:t>
          </a:r>
          <a:r>
            <a:rPr lang="fr-FR" sz="1200" dirty="0" err="1" smtClean="0"/>
            <a:t>K</a:t>
          </a:r>
          <a:r>
            <a:rPr lang="fr-FR" sz="2000" dirty="0" smtClean="0"/>
            <a:t> sur Krypton</a:t>
          </a:r>
          <a:endParaRPr lang="fr-FR" sz="2000" dirty="0"/>
        </a:p>
      </dgm:t>
    </dgm:pt>
    <dgm:pt modelId="{EA703887-32AE-4246-814A-9201F2AA359A}" type="parTrans" cxnId="{F65D3901-C891-437B-82FC-6D74AF875C6D}">
      <dgm:prSet/>
      <dgm:spPr/>
      <dgm:t>
        <a:bodyPr/>
        <a:lstStyle/>
        <a:p>
          <a:endParaRPr lang="fr-FR"/>
        </a:p>
      </dgm:t>
    </dgm:pt>
    <dgm:pt modelId="{76093F76-A88C-44EA-8DAC-2E5726F5ABF3}" type="sibTrans" cxnId="{F65D3901-C891-437B-82FC-6D74AF875C6D}">
      <dgm:prSet/>
      <dgm:spPr/>
      <dgm:t>
        <a:bodyPr/>
        <a:lstStyle/>
        <a:p>
          <a:endParaRPr lang="fr-FR"/>
        </a:p>
      </dgm:t>
    </dgm:pt>
    <dgm:pt modelId="{19882F75-49BB-4B37-848A-DC0225E92C4B}" type="pres">
      <dgm:prSet presAssocID="{F55B25BB-7636-424C-9BC5-104801CDD87D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6D2A3F43-8BC9-424A-82D8-95B1E4D12ADC}" type="pres">
      <dgm:prSet presAssocID="{7FF0DA3A-5AF8-4E9E-A6AC-68C25F63CD89}" presName="composite" presStyleCnt="0"/>
      <dgm:spPr/>
    </dgm:pt>
    <dgm:pt modelId="{EEFEE86B-D7C6-4F0B-8FE0-DF52DE139DBA}" type="pres">
      <dgm:prSet presAssocID="{7FF0DA3A-5AF8-4E9E-A6AC-68C25F63CD89}" presName="bentUpArrow1" presStyleLbl="alignImgPlace1" presStyleIdx="0" presStyleCnt="2"/>
      <dgm:spPr/>
    </dgm:pt>
    <dgm:pt modelId="{F013C4BD-73BC-46D7-969B-AD7A0D06D1A2}" type="pres">
      <dgm:prSet presAssocID="{7FF0DA3A-5AF8-4E9E-A6AC-68C25F63CD89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4FFB076-FAAA-4FAA-A82F-A2A35758A3E3}" type="pres">
      <dgm:prSet presAssocID="{7FF0DA3A-5AF8-4E9E-A6AC-68C25F63CD89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F0A09A-74A7-401E-A1B7-39CEECEB5FB7}" type="pres">
      <dgm:prSet presAssocID="{F42E6B8F-4E59-4986-A050-80FAFB09B68A}" presName="sibTrans" presStyleCnt="0"/>
      <dgm:spPr/>
    </dgm:pt>
    <dgm:pt modelId="{661DDBEC-5647-4D4B-A03F-3F3D9F1555A2}" type="pres">
      <dgm:prSet presAssocID="{A26D5CBD-D4E9-4C35-BFB4-2FACB6AF8E86}" presName="composite" presStyleCnt="0"/>
      <dgm:spPr/>
    </dgm:pt>
    <dgm:pt modelId="{30186AD0-D2D2-4270-85C7-8785B1D4855E}" type="pres">
      <dgm:prSet presAssocID="{A26D5CBD-D4E9-4C35-BFB4-2FACB6AF8E86}" presName="bentUpArrow1" presStyleLbl="alignImgPlace1" presStyleIdx="1" presStyleCnt="2"/>
      <dgm:spPr/>
    </dgm:pt>
    <dgm:pt modelId="{039DF6B6-E3C0-4BF8-A9D6-D6D52F439A3C}" type="pres">
      <dgm:prSet presAssocID="{A26D5CBD-D4E9-4C35-BFB4-2FACB6AF8E86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E651DE2-FC55-4993-8B14-003692E17E99}" type="pres">
      <dgm:prSet presAssocID="{A26D5CBD-D4E9-4C35-BFB4-2FACB6AF8E86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D63560-F84D-4888-A793-1B1EC4DAC907}" type="pres">
      <dgm:prSet presAssocID="{FA44A012-FD24-4349-B3BC-27C645410436}" presName="sibTrans" presStyleCnt="0"/>
      <dgm:spPr/>
    </dgm:pt>
    <dgm:pt modelId="{4B740815-94CD-4349-B26A-16FB56667EC4}" type="pres">
      <dgm:prSet presAssocID="{2278697B-72D8-440E-B8FD-4F4F1EBAF593}" presName="composite" presStyleCnt="0"/>
      <dgm:spPr/>
    </dgm:pt>
    <dgm:pt modelId="{575D7D0D-982F-428D-BAEA-414332D20B87}" type="pres">
      <dgm:prSet presAssocID="{2278697B-72D8-440E-B8FD-4F4F1EBAF593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F1AB119-0C58-490B-9C3F-83A8A34C6EDE}" srcId="{F55B25BB-7636-424C-9BC5-104801CDD87D}" destId="{7FF0DA3A-5AF8-4E9E-A6AC-68C25F63CD89}" srcOrd="0" destOrd="0" parTransId="{AFA58971-ADC9-4F0F-AA6F-7481CC3A9E89}" sibTransId="{F42E6B8F-4E59-4986-A050-80FAFB09B68A}"/>
    <dgm:cxn modelId="{7F2E61AE-8A5C-4DF5-B0AB-D9BC841E79EB}" srcId="{F55B25BB-7636-424C-9BC5-104801CDD87D}" destId="{A26D5CBD-D4E9-4C35-BFB4-2FACB6AF8E86}" srcOrd="1" destOrd="0" parTransId="{9458D0A7-C6E0-410A-8FC0-594F6D6ECC00}" sibTransId="{FA44A012-FD24-4349-B3BC-27C645410436}"/>
    <dgm:cxn modelId="{F65D3901-C891-437B-82FC-6D74AF875C6D}" srcId="{F55B25BB-7636-424C-9BC5-104801CDD87D}" destId="{2278697B-72D8-440E-B8FD-4F4F1EBAF593}" srcOrd="2" destOrd="0" parTransId="{EA703887-32AE-4246-814A-9201F2AA359A}" sibTransId="{76093F76-A88C-44EA-8DAC-2E5726F5ABF3}"/>
    <dgm:cxn modelId="{A8756C4C-F472-49DE-BA82-F0C72D43D092}" type="presOf" srcId="{A26D5CBD-D4E9-4C35-BFB4-2FACB6AF8E86}" destId="{039DF6B6-E3C0-4BF8-A9D6-D6D52F439A3C}" srcOrd="0" destOrd="0" presId="urn:microsoft.com/office/officeart/2005/8/layout/StepDownProcess"/>
    <dgm:cxn modelId="{208E840F-995F-4313-B571-DB391E588EB4}" type="presOf" srcId="{2278697B-72D8-440E-B8FD-4F4F1EBAF593}" destId="{575D7D0D-982F-428D-BAEA-414332D20B87}" srcOrd="0" destOrd="0" presId="urn:microsoft.com/office/officeart/2005/8/layout/StepDownProcess"/>
    <dgm:cxn modelId="{8629D066-DA24-47BF-BE83-9C14F9CCEA29}" type="presOf" srcId="{7FF0DA3A-5AF8-4E9E-A6AC-68C25F63CD89}" destId="{F013C4BD-73BC-46D7-969B-AD7A0D06D1A2}" srcOrd="0" destOrd="0" presId="urn:microsoft.com/office/officeart/2005/8/layout/StepDownProcess"/>
    <dgm:cxn modelId="{B80D2F00-E8C5-4DCB-9ABB-853762BC1E6C}" type="presOf" srcId="{F55B25BB-7636-424C-9BC5-104801CDD87D}" destId="{19882F75-49BB-4B37-848A-DC0225E92C4B}" srcOrd="0" destOrd="0" presId="urn:microsoft.com/office/officeart/2005/8/layout/StepDownProcess"/>
    <dgm:cxn modelId="{D16389BF-54B0-4324-BA6E-BD2459B3785C}" type="presParOf" srcId="{19882F75-49BB-4B37-848A-DC0225E92C4B}" destId="{6D2A3F43-8BC9-424A-82D8-95B1E4D12ADC}" srcOrd="0" destOrd="0" presId="urn:microsoft.com/office/officeart/2005/8/layout/StepDownProcess"/>
    <dgm:cxn modelId="{730DA225-7943-4A23-B392-EEA5AEEF38BF}" type="presParOf" srcId="{6D2A3F43-8BC9-424A-82D8-95B1E4D12ADC}" destId="{EEFEE86B-D7C6-4F0B-8FE0-DF52DE139DBA}" srcOrd="0" destOrd="0" presId="urn:microsoft.com/office/officeart/2005/8/layout/StepDownProcess"/>
    <dgm:cxn modelId="{CA4130DA-A7F7-44A0-B6C2-53BA9FDEEF0A}" type="presParOf" srcId="{6D2A3F43-8BC9-424A-82D8-95B1E4D12ADC}" destId="{F013C4BD-73BC-46D7-969B-AD7A0D06D1A2}" srcOrd="1" destOrd="0" presId="urn:microsoft.com/office/officeart/2005/8/layout/StepDownProcess"/>
    <dgm:cxn modelId="{F5995EC9-F52B-48A9-A2E8-F3E5E7E8B5BB}" type="presParOf" srcId="{6D2A3F43-8BC9-424A-82D8-95B1E4D12ADC}" destId="{24FFB076-FAAA-4FAA-A82F-A2A35758A3E3}" srcOrd="2" destOrd="0" presId="urn:microsoft.com/office/officeart/2005/8/layout/StepDownProcess"/>
    <dgm:cxn modelId="{EBD5D79A-02C7-45EB-B701-9306FD4AAA27}" type="presParOf" srcId="{19882F75-49BB-4B37-848A-DC0225E92C4B}" destId="{B2F0A09A-74A7-401E-A1B7-39CEECEB5FB7}" srcOrd="1" destOrd="0" presId="urn:microsoft.com/office/officeart/2005/8/layout/StepDownProcess"/>
    <dgm:cxn modelId="{13E0C12D-BAEA-4A18-BCFF-6AC2005E488E}" type="presParOf" srcId="{19882F75-49BB-4B37-848A-DC0225E92C4B}" destId="{661DDBEC-5647-4D4B-A03F-3F3D9F1555A2}" srcOrd="2" destOrd="0" presId="urn:microsoft.com/office/officeart/2005/8/layout/StepDownProcess"/>
    <dgm:cxn modelId="{920B704A-940C-4464-AF91-1C713A1A8095}" type="presParOf" srcId="{661DDBEC-5647-4D4B-A03F-3F3D9F1555A2}" destId="{30186AD0-D2D2-4270-85C7-8785B1D4855E}" srcOrd="0" destOrd="0" presId="urn:microsoft.com/office/officeart/2005/8/layout/StepDownProcess"/>
    <dgm:cxn modelId="{F160750B-2568-4667-B498-A3CE0928C626}" type="presParOf" srcId="{661DDBEC-5647-4D4B-A03F-3F3D9F1555A2}" destId="{039DF6B6-E3C0-4BF8-A9D6-D6D52F439A3C}" srcOrd="1" destOrd="0" presId="urn:microsoft.com/office/officeart/2005/8/layout/StepDownProcess"/>
    <dgm:cxn modelId="{5EDEA8D0-7A92-418C-B400-EC7D279619D7}" type="presParOf" srcId="{661DDBEC-5647-4D4B-A03F-3F3D9F1555A2}" destId="{EE651DE2-FC55-4993-8B14-003692E17E99}" srcOrd="2" destOrd="0" presId="urn:microsoft.com/office/officeart/2005/8/layout/StepDownProcess"/>
    <dgm:cxn modelId="{FC3D812A-EBF1-4CF9-B4FA-CDD5AA222042}" type="presParOf" srcId="{19882F75-49BB-4B37-848A-DC0225E92C4B}" destId="{C9D63560-F84D-4888-A793-1B1EC4DAC907}" srcOrd="3" destOrd="0" presId="urn:microsoft.com/office/officeart/2005/8/layout/StepDownProcess"/>
    <dgm:cxn modelId="{52F027C3-1D30-4EC2-83DF-8B3F9B609DCE}" type="presParOf" srcId="{19882F75-49BB-4B37-848A-DC0225E92C4B}" destId="{4B740815-94CD-4349-B26A-16FB56667EC4}" srcOrd="4" destOrd="0" presId="urn:microsoft.com/office/officeart/2005/8/layout/StepDownProcess"/>
    <dgm:cxn modelId="{A0D69830-885D-43F6-AC53-EBEA0743E3ED}" type="presParOf" srcId="{4B740815-94CD-4349-B26A-16FB56667EC4}" destId="{575D7D0D-982F-428D-BAEA-414332D20B87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ABF7D60-0737-4853-A66C-8B700A51FA94}" type="doc">
      <dgm:prSet loTypeId="urn:microsoft.com/office/officeart/2005/8/layout/StepDownProcess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5260FFA-53FB-4019-9367-E55A88BBCCCE}">
      <dgm:prSet phldrT="[Texte]"/>
      <dgm:spPr/>
      <dgm:t>
        <a:bodyPr/>
        <a:lstStyle/>
        <a:p>
          <a:r>
            <a:rPr lang="fr-FR" dirty="0" smtClean="0"/>
            <a:t>Accélération de Superman</a:t>
          </a:r>
          <a:endParaRPr lang="fr-FR" dirty="0"/>
        </a:p>
      </dgm:t>
    </dgm:pt>
    <dgm:pt modelId="{FBF283DC-71A3-44C5-8F20-4AD199698782}" type="parTrans" cxnId="{CD17E753-6D6E-421C-9658-243126EFA788}">
      <dgm:prSet/>
      <dgm:spPr/>
      <dgm:t>
        <a:bodyPr/>
        <a:lstStyle/>
        <a:p>
          <a:endParaRPr lang="fr-FR"/>
        </a:p>
      </dgm:t>
    </dgm:pt>
    <dgm:pt modelId="{5110ABBA-8833-49A9-82D1-22DCEC531013}" type="sibTrans" cxnId="{CD17E753-6D6E-421C-9658-243126EFA788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868EF811-604C-45A5-847B-DCF64F499775}">
          <dgm:prSet phldrT="[Texte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𝑣</m:t>
                    </m:r>
                    <m:r>
                      <a:rPr lang="fr-FR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fr-FR" b="0" i="1" smtClean="0">
                            <a:latin typeface="Cambria Math"/>
                          </a:rPr>
                          <m:t>2</m:t>
                        </m:r>
                        <m:r>
                          <a:rPr lang="fr-FR" b="0" i="1" smtClean="0">
                            <a:latin typeface="Cambria Math"/>
                          </a:rPr>
                          <m:t>𝑔h</m:t>
                        </m:r>
                      </m:e>
                    </m:rad>
                    <m:r>
                      <a:rPr lang="fr-FR" b="0" i="1" smtClean="0">
                        <a:latin typeface="Cambria Math"/>
                      </a:rPr>
                      <m:t>=62,6 </m:t>
                    </m:r>
                    <m:r>
                      <a:rPr lang="fr-FR" b="0" i="1" smtClean="0">
                        <a:latin typeface="Cambria Math"/>
                      </a:rPr>
                      <m:t>𝑚</m:t>
                    </m:r>
                    <m:r>
                      <a:rPr lang="fr-FR" b="0" i="1" smtClean="0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fr-FR" b="0" i="1" smtClean="0">
                        <a:latin typeface="Cambria Math"/>
                      </a:rPr>
                      <m:t>=225 </m:t>
                    </m:r>
                    <m:r>
                      <a:rPr lang="fr-FR" b="0" i="1" smtClean="0">
                        <a:latin typeface="Cambria Math"/>
                      </a:rPr>
                      <m:t>𝑘𝑚</m:t>
                    </m:r>
                    <m:r>
                      <a:rPr lang="fr-FR" b="0" i="1" smtClean="0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m:oMathPara>
              </a14:m>
              <a:endParaRPr lang="fr-FR" dirty="0"/>
            </a:p>
          </dgm:t>
        </dgm:pt>
      </mc:Choice>
      <mc:Fallback xmlns="">
        <dgm:pt modelId="{868EF811-604C-45A5-847B-DCF64F499775}">
          <dgm:prSet phldrT="[Texte]"/>
          <dgm:spPr/>
          <dgm:t>
            <a:bodyPr/>
            <a:lstStyle/>
            <a:p>
              <a:r>
                <a:rPr lang="fr-FR" b="0" i="0" smtClean="0">
                  <a:latin typeface="Cambria Math"/>
                </a:rPr>
                <a:t>𝑣=√2𝑔ℎ=62,6 𝑚.𝑠^(−1)=225 𝑘𝑚.ℎ^(−1)</a:t>
              </a:r>
              <a:endParaRPr lang="fr-FR" dirty="0"/>
            </a:p>
          </dgm:t>
        </dgm:pt>
      </mc:Fallback>
    </mc:AlternateContent>
    <dgm:pt modelId="{B73B5BCA-1C2A-43F3-B298-626EA299B921}" type="parTrans" cxnId="{04860390-382E-43D9-8FA5-3821B03127A1}">
      <dgm:prSet/>
      <dgm:spPr/>
      <dgm:t>
        <a:bodyPr/>
        <a:lstStyle/>
        <a:p>
          <a:endParaRPr lang="fr-FR"/>
        </a:p>
      </dgm:t>
    </dgm:pt>
    <dgm:pt modelId="{59587C32-DD8A-4C47-9586-11A9539E01F3}" type="sibTrans" cxnId="{04860390-382E-43D9-8FA5-3821B03127A1}">
      <dgm:prSet/>
      <dgm:spPr/>
      <dgm:t>
        <a:bodyPr/>
        <a:lstStyle/>
        <a:p>
          <a:endParaRPr lang="fr-FR"/>
        </a:p>
      </dgm:t>
    </dgm:pt>
    <dgm:pt modelId="{31B83558-C6E6-4183-9282-9E54300E651F}">
      <dgm:prSet phldrT="[Texte]"/>
      <dgm:spPr/>
      <dgm:t>
        <a:bodyPr/>
        <a:lstStyle/>
        <a:p>
          <a:r>
            <a:rPr lang="fr-FR" dirty="0" smtClean="0"/>
            <a:t>Force du saut et Poids sur Krypton</a:t>
          </a:r>
          <a:endParaRPr lang="fr-FR" dirty="0"/>
        </a:p>
      </dgm:t>
    </dgm:pt>
    <dgm:pt modelId="{09DD58F1-3CD7-4D1F-B015-91A609B48337}" type="parTrans" cxnId="{4296B632-850B-429C-82B9-455B83BA09C7}">
      <dgm:prSet/>
      <dgm:spPr/>
      <dgm:t>
        <a:bodyPr/>
        <a:lstStyle/>
        <a:p>
          <a:endParaRPr lang="fr-FR"/>
        </a:p>
      </dgm:t>
    </dgm:pt>
    <dgm:pt modelId="{E909E8E5-1FC4-454C-85AD-5D827FE3B0B9}" type="sibTrans" cxnId="{4296B632-850B-429C-82B9-455B83BA09C7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6A263AD9-2D94-4AC5-B1E5-EAE1BD212AAD}">
          <dgm:prSet phldrT="[Texte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𝑠𝑎𝑢𝑡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</m:t>
                    </m:r>
                    <m:r>
                      <a:rPr lang="fr-FR" b="0" i="1" smtClean="0">
                        <a:latin typeface="Cambria Math"/>
                      </a:rPr>
                      <m:t>𝑚𝑎</m:t>
                    </m:r>
                    <m:r>
                      <a:rPr lang="fr-FR" b="0" i="1" smtClean="0">
                        <a:latin typeface="Cambria Math"/>
                      </a:rPr>
                      <m:t>=2,50×</m:t>
                    </m:r>
                    <m:sSup>
                      <m:sSup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fr-FR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m:oMathPara>
              </a14:m>
              <a:endParaRPr lang="fr-FR" dirty="0"/>
            </a:p>
          </dgm:t>
        </dgm:pt>
      </mc:Choice>
      <mc:Fallback xmlns="">
        <dgm:pt modelId="{6A263AD9-2D94-4AC5-B1E5-EAE1BD212AAD}">
          <dgm:prSet phldrT="[Texte]"/>
          <dgm:spPr/>
          <dgm:t>
            <a:bodyPr/>
            <a:lstStyle/>
            <a:p>
              <a:r>
                <a:rPr lang="fr-FR" b="0" i="0" smtClean="0">
                  <a:latin typeface="Cambria Math"/>
                </a:rPr>
                <a:t>𝐹_𝑠𝑎𝑢𝑡=𝑚𝑎=2,50</a:t>
              </a:r>
              <a:r>
                <a:rPr lang="fr-FR" b="0" i="0" smtClean="0">
                  <a:latin typeface="Cambria Math"/>
                  <a:ea typeface="Cambria Math"/>
                </a:rPr>
                <a:t>×〖10〗^4 𝑁</a:t>
              </a:r>
              <a:endParaRPr lang="fr-FR" dirty="0"/>
            </a:p>
          </dgm:t>
        </dgm:pt>
      </mc:Fallback>
    </mc:AlternateContent>
    <dgm:pt modelId="{5E52BF9E-54B4-4A55-AC45-B877FFA26BD5}" type="parTrans" cxnId="{8FC0F121-4565-4C77-91E5-6E12B2A096B0}">
      <dgm:prSet/>
      <dgm:spPr/>
      <dgm:t>
        <a:bodyPr/>
        <a:lstStyle/>
        <a:p>
          <a:endParaRPr lang="fr-FR"/>
        </a:p>
      </dgm:t>
    </dgm:pt>
    <dgm:pt modelId="{1E65DEC6-4F47-4B2E-B447-63E25C9235B3}" type="sibTrans" cxnId="{8FC0F121-4565-4C77-91E5-6E12B2A096B0}">
      <dgm:prSet/>
      <dgm:spPr/>
      <dgm:t>
        <a:bodyPr/>
        <a:lstStyle/>
        <a:p>
          <a:endParaRPr lang="fr-FR"/>
        </a:p>
      </dgm:t>
    </dgm:pt>
    <dgm:pt modelId="{F1F6ACE1-03AB-48BF-8466-34A4FC8163EC}">
      <dgm:prSet phldrT="[Texte]"/>
      <dgm:spPr/>
      <dgm:t>
        <a:bodyPr/>
        <a:lstStyle/>
        <a:p>
          <a:r>
            <a:rPr lang="fr-FR" dirty="0" smtClean="0"/>
            <a:t>Champ de gravitation sur Krypton</a:t>
          </a:r>
          <a:endParaRPr lang="fr-FR" dirty="0"/>
        </a:p>
      </dgm:t>
    </dgm:pt>
    <dgm:pt modelId="{32C2AA52-6DDD-40F6-A66B-F42F9791AB93}" type="parTrans" cxnId="{4464751D-B12F-4460-A965-7DC030D73A25}">
      <dgm:prSet/>
      <dgm:spPr/>
      <dgm:t>
        <a:bodyPr/>
        <a:lstStyle/>
        <a:p>
          <a:endParaRPr lang="fr-FR"/>
        </a:p>
      </dgm:t>
    </dgm:pt>
    <dgm:pt modelId="{4B4FB02D-911A-44E9-A453-779A523D2E98}" type="sibTrans" cxnId="{4464751D-B12F-4460-A965-7DC030D73A25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379CD614-5DCA-450F-98B2-9B74D6E299FD}">
          <dgm:prSet phldrT="[Texte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𝐾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𝑆</m:t>
                            </m:r>
                          </m:sub>
                        </m:sSub>
                      </m:den>
                    </m:f>
                    <m:r>
                      <a:rPr lang="fr-FR" b="0" i="1" smtClean="0">
                        <a:latin typeface="Cambria Math"/>
                      </a:rPr>
                      <m:t>=147</m:t>
                    </m:r>
                    <m:r>
                      <a:rPr lang="fr-FR" b="0" i="1" smtClean="0">
                        <a:latin typeface="Cambria Math"/>
                      </a:rPr>
                      <m:t>𝑁</m:t>
                    </m:r>
                    <m:r>
                      <a:rPr lang="fr-FR" b="0" i="1" smtClean="0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𝑘𝑔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m:oMathPara>
              </a14:m>
              <a:endParaRPr lang="fr-FR" dirty="0"/>
            </a:p>
          </dgm:t>
        </dgm:pt>
      </mc:Choice>
      <mc:Fallback xmlns="">
        <dgm:pt modelId="{379CD614-5DCA-450F-98B2-9B74D6E299FD}">
          <dgm:prSet phldrT="[Texte]"/>
          <dgm:spPr/>
          <dgm:t>
            <a:bodyPr/>
            <a:lstStyle/>
            <a:p>
              <a:r>
                <a:rPr lang="fr-FR" b="0" i="0" smtClean="0">
                  <a:latin typeface="Cambria Math"/>
                </a:rPr>
                <a:t>𝑔_𝐾=𝑃_𝐾/𝑚_𝑆 </a:t>
              </a:r>
              <a:r>
                <a:rPr lang="fr-FR" b="0" i="0" smtClean="0">
                  <a:latin typeface="Cambria Math"/>
                </a:rPr>
                <a:t>=147𝑁.</a:t>
              </a:r>
              <a:r>
                <a:rPr lang="fr-FR" b="0" i="0" smtClean="0">
                  <a:latin typeface="Cambria Math"/>
                </a:rPr>
                <a:t>〖𝑘𝑔〗^(−1)</a:t>
              </a:r>
              <a:endParaRPr lang="fr-FR" dirty="0"/>
            </a:p>
          </dgm:t>
        </dgm:pt>
      </mc:Fallback>
    </mc:AlternateContent>
    <dgm:pt modelId="{807EAFF8-68C9-4971-83C2-1F7D5020075E}" type="parTrans" cxnId="{FB8B3167-98F0-43D9-AFCA-E20E0D9C8B59}">
      <dgm:prSet/>
      <dgm:spPr/>
      <dgm:t>
        <a:bodyPr/>
        <a:lstStyle/>
        <a:p>
          <a:endParaRPr lang="fr-FR"/>
        </a:p>
      </dgm:t>
    </dgm:pt>
    <dgm:pt modelId="{215C30EB-7DE1-4EE5-8EFD-EDE52070BB08}" type="sibTrans" cxnId="{FB8B3167-98F0-43D9-AFCA-E20E0D9C8B59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DB22ECF5-3C04-4978-ADBA-620BA7A654DC}">
          <dgm:prSet phldrT="[Texte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𝑎</m:t>
                    </m:r>
                    <m:r>
                      <a:rPr lang="fr-FR" b="0" i="1" smtClean="0">
                        <a:latin typeface="Cambria Math"/>
                      </a:rPr>
                      <m:t>=250 </m:t>
                    </m:r>
                    <m:r>
                      <a:rPr lang="fr-FR" b="0" i="1" smtClean="0">
                        <a:latin typeface="Cambria Math"/>
                      </a:rPr>
                      <m:t>𝑚</m:t>
                    </m:r>
                    <m:r>
                      <a:rPr lang="fr-FR" b="0" i="1" smtClean="0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−2</m:t>
                        </m:r>
                      </m:sup>
                    </m:sSup>
                  </m:oMath>
                </m:oMathPara>
              </a14:m>
              <a:endParaRPr lang="fr-FR" dirty="0"/>
            </a:p>
          </dgm:t>
        </dgm:pt>
      </mc:Choice>
      <mc:Fallback xmlns="">
        <dgm:pt modelId="{DB22ECF5-3C04-4978-ADBA-620BA7A654DC}">
          <dgm:prSet phldrT="[Texte]"/>
          <dgm:spPr/>
          <dgm:t>
            <a:bodyPr/>
            <a:lstStyle/>
            <a:p>
              <a:r>
                <a:rPr lang="fr-FR" b="0" i="0" smtClean="0">
                  <a:latin typeface="Cambria Math"/>
                </a:rPr>
                <a:t>𝑎=250 𝑚.𝑠^(−2)</a:t>
              </a:r>
              <a:endParaRPr lang="fr-FR" dirty="0"/>
            </a:p>
          </dgm:t>
        </dgm:pt>
      </mc:Fallback>
    </mc:AlternateContent>
    <dgm:pt modelId="{1F3D0268-7DF8-45CE-819F-2A1978FF04F3}" type="parTrans" cxnId="{E3AE542A-F6E2-43A6-B244-ED775754C08D}">
      <dgm:prSet/>
      <dgm:spPr/>
      <dgm:t>
        <a:bodyPr/>
        <a:lstStyle/>
        <a:p>
          <a:endParaRPr lang="fr-FR"/>
        </a:p>
      </dgm:t>
    </dgm:pt>
    <dgm:pt modelId="{F7ACBBA0-78DD-4FBA-A9B1-851DB0471404}" type="sibTrans" cxnId="{E3AE542A-F6E2-43A6-B244-ED775754C08D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E97A977B-1559-44CF-9563-0EB27BFE4303}">
          <dgm:prSet phldrT="[Texte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𝐾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𝑠𝑎𝑢𝑡</m:t>
                            </m:r>
                          </m:sub>
                        </m:sSub>
                      </m:num>
                      <m:den>
                        <m:r>
                          <a:rPr lang="fr-FR" b="0" i="1" smtClean="0">
                            <a:latin typeface="Cambria Math"/>
                          </a:rPr>
                          <m:t>1,7</m:t>
                        </m:r>
                      </m:den>
                    </m:f>
                    <m:r>
                      <a:rPr lang="fr-FR" b="0" i="1" smtClean="0">
                        <a:latin typeface="Cambria Math"/>
                      </a:rPr>
                      <m:t>=1,47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fr-FR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m:oMathPara>
              </a14:m>
              <a:endParaRPr lang="fr-FR" dirty="0"/>
            </a:p>
          </dgm:t>
        </dgm:pt>
      </mc:Choice>
      <mc:Fallback xmlns="">
        <dgm:pt modelId="{E97A977B-1559-44CF-9563-0EB27BFE4303}">
          <dgm:prSet phldrT="[Texte]"/>
          <dgm:spPr/>
          <dgm:t>
            <a:bodyPr/>
            <a:lstStyle/>
            <a:p>
              <a:r>
                <a:rPr lang="fr-FR" b="0" i="0" smtClean="0">
                  <a:latin typeface="Cambria Math"/>
                </a:rPr>
                <a:t>𝑃_𝐾=𝐹_𝑠𝑎𝑢𝑡/1,7=1,47</a:t>
              </a:r>
              <a:r>
                <a:rPr lang="fr-FR" b="0" i="0" smtClean="0">
                  <a:latin typeface="Cambria Math"/>
                  <a:ea typeface="Cambria Math"/>
                </a:rPr>
                <a:t>×〖10〗^4 𝑁</a:t>
              </a:r>
              <a:endParaRPr lang="fr-FR" dirty="0"/>
            </a:p>
          </dgm:t>
        </dgm:pt>
      </mc:Fallback>
    </mc:AlternateContent>
    <dgm:pt modelId="{B74AD4C5-1CF2-45D2-94B8-92ED15B93EFC}" type="parTrans" cxnId="{10C002B6-DE9F-4A0E-802A-2CD9752E514D}">
      <dgm:prSet/>
      <dgm:spPr/>
      <dgm:t>
        <a:bodyPr/>
        <a:lstStyle/>
        <a:p>
          <a:endParaRPr lang="fr-FR"/>
        </a:p>
      </dgm:t>
    </dgm:pt>
    <dgm:pt modelId="{64F463B4-8283-427A-8583-4053D7514C84}" type="sibTrans" cxnId="{10C002B6-DE9F-4A0E-802A-2CD9752E514D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5F4657FC-4FCE-46EB-BC57-BA13777D15F0}">
          <dgm:prSet phldrT="[Texte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𝑔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fr-FR" b="0" i="1" smtClean="0">
                            <a:latin typeface="Cambria Math"/>
                          </a:rPr>
                          <m:t>𝑔</m:t>
                        </m:r>
                      </m:den>
                    </m:f>
                    <m:r>
                      <a:rPr lang="fr-FR" b="0" i="1" smtClean="0">
                        <a:latin typeface="Cambria Math"/>
                      </a:rPr>
                      <m:t>=15</m:t>
                    </m:r>
                  </m:oMath>
                </m:oMathPara>
              </a14:m>
              <a:endParaRPr lang="fr-FR" dirty="0"/>
            </a:p>
          </dgm:t>
        </dgm:pt>
      </mc:Choice>
      <mc:Fallback xmlns="">
        <dgm:pt modelId="{5F4657FC-4FCE-46EB-BC57-BA13777D15F0}">
          <dgm:prSet phldrT="[Texte]"/>
          <dgm:spPr/>
          <dgm:t>
            <a:bodyPr/>
            <a:lstStyle/>
            <a:p>
              <a:r>
                <a:rPr lang="fr-FR" b="0" i="0" smtClean="0">
                  <a:latin typeface="Cambria Math"/>
                </a:rPr>
                <a:t>𝑔_𝐾/𝑔=15</a:t>
              </a:r>
              <a:endParaRPr lang="fr-FR" dirty="0"/>
            </a:p>
          </dgm:t>
        </dgm:pt>
      </mc:Fallback>
    </mc:AlternateContent>
    <dgm:pt modelId="{11A65177-6F9E-4895-9DB3-4BCB3D7E25BB}" type="parTrans" cxnId="{5F95B98B-EFF1-403B-BCF2-35925A2F5510}">
      <dgm:prSet/>
      <dgm:spPr/>
      <dgm:t>
        <a:bodyPr/>
        <a:lstStyle/>
        <a:p>
          <a:endParaRPr lang="fr-FR"/>
        </a:p>
      </dgm:t>
    </dgm:pt>
    <dgm:pt modelId="{B89C13BA-0246-446D-97E0-D26CD6C06334}" type="sibTrans" cxnId="{5F95B98B-EFF1-403B-BCF2-35925A2F5510}">
      <dgm:prSet/>
      <dgm:spPr/>
      <dgm:t>
        <a:bodyPr/>
        <a:lstStyle/>
        <a:p>
          <a:endParaRPr lang="fr-FR"/>
        </a:p>
      </dgm:t>
    </dgm:pt>
    <dgm:pt modelId="{1706A3DF-21C3-40F5-B559-B3ECE6266508}" type="pres">
      <dgm:prSet presAssocID="{7ABF7D60-0737-4853-A66C-8B700A51FA9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D50B594D-0E63-411F-90AC-8C25A82BFB44}" type="pres">
      <dgm:prSet presAssocID="{B5260FFA-53FB-4019-9367-E55A88BBCCCE}" presName="composite" presStyleCnt="0"/>
      <dgm:spPr/>
    </dgm:pt>
    <dgm:pt modelId="{D1442B23-E6ED-4F6D-AA03-0AD3637C7789}" type="pres">
      <dgm:prSet presAssocID="{B5260FFA-53FB-4019-9367-E55A88BBCCCE}" presName="bentUpArrow1" presStyleLbl="alignImgPlace1" presStyleIdx="0" presStyleCnt="2"/>
      <dgm:spPr/>
    </dgm:pt>
    <dgm:pt modelId="{1D3D292F-8A73-4050-A099-D3981FBE964E}" type="pres">
      <dgm:prSet presAssocID="{B5260FFA-53FB-4019-9367-E55A88BBCCCE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9A13F0F-33D6-412B-8D3D-78C39A8B6495}" type="pres">
      <dgm:prSet presAssocID="{B5260FFA-53FB-4019-9367-E55A88BBCCCE}" presName="ChildText" presStyleLbl="revTx" presStyleIdx="0" presStyleCnt="3" custScaleX="314522" custLinFactX="6142" custLinFactNeighborX="100000" custLinFactNeighborY="-10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A22643C-A3DD-42C9-A4F6-D6D599FA3982}" type="pres">
      <dgm:prSet presAssocID="{5110ABBA-8833-49A9-82D1-22DCEC531013}" presName="sibTrans" presStyleCnt="0"/>
      <dgm:spPr/>
    </dgm:pt>
    <dgm:pt modelId="{A0C806EB-3CE2-410A-9FD6-7FED091E5F19}" type="pres">
      <dgm:prSet presAssocID="{31B83558-C6E6-4183-9282-9E54300E651F}" presName="composite" presStyleCnt="0"/>
      <dgm:spPr/>
    </dgm:pt>
    <dgm:pt modelId="{814DF64E-1E86-4FCC-9F6D-1E77B32E266A}" type="pres">
      <dgm:prSet presAssocID="{31B83558-C6E6-4183-9282-9E54300E651F}" presName="bentUpArrow1" presStyleLbl="alignImgPlace1" presStyleIdx="1" presStyleCnt="2"/>
      <dgm:spPr/>
    </dgm:pt>
    <dgm:pt modelId="{BDA8D2E9-C0AF-4F37-A574-A1B7FDEE5D10}" type="pres">
      <dgm:prSet presAssocID="{31B83558-C6E6-4183-9282-9E54300E651F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5BF9D9-3331-4551-9AA2-8F3547899E2D}" type="pres">
      <dgm:prSet presAssocID="{31B83558-C6E6-4183-9282-9E54300E651F}" presName="ChildText" presStyleLbl="revTx" presStyleIdx="1" presStyleCnt="3" custScaleX="245322" custLinFactNeighborX="69775" custLinFactNeighborY="29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70F18FF-C9A6-4C29-A235-04302A0D3D92}" type="pres">
      <dgm:prSet presAssocID="{E909E8E5-1FC4-454C-85AD-5D827FE3B0B9}" presName="sibTrans" presStyleCnt="0"/>
      <dgm:spPr/>
    </dgm:pt>
    <dgm:pt modelId="{D0E4B560-A3B3-49E5-9132-BAACFD8D7EA6}" type="pres">
      <dgm:prSet presAssocID="{F1F6ACE1-03AB-48BF-8466-34A4FC8163EC}" presName="composite" presStyleCnt="0"/>
      <dgm:spPr/>
    </dgm:pt>
    <dgm:pt modelId="{FE0F6CD0-DF0E-4A58-9989-C0275B7AAF84}" type="pres">
      <dgm:prSet presAssocID="{F1F6ACE1-03AB-48BF-8466-34A4FC8163EC}" presName="ParentText" presStyleLbl="node1" presStyleIdx="2" presStyleCnt="3" custLinFactNeighborX="-7532" custLinFactNeighborY="-38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8BA5AC-AE3A-4C91-8D52-33A1B2193BE8}" type="pres">
      <dgm:prSet presAssocID="{F1F6ACE1-03AB-48BF-8466-34A4FC8163EC}" presName="FinalChildText" presStyleLbl="revTx" presStyleIdx="2" presStyleCnt="3" custScaleX="119047" custScaleY="1015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0C002B6-DE9F-4A0E-802A-2CD9752E514D}" srcId="{31B83558-C6E6-4183-9282-9E54300E651F}" destId="{E97A977B-1559-44CF-9563-0EB27BFE4303}" srcOrd="1" destOrd="0" parTransId="{B74AD4C5-1CF2-45D2-94B8-92ED15B93EFC}" sibTransId="{64F463B4-8283-427A-8583-4053D7514C84}"/>
    <dgm:cxn modelId="{E3AE542A-F6E2-43A6-B244-ED775754C08D}" srcId="{B5260FFA-53FB-4019-9367-E55A88BBCCCE}" destId="{DB22ECF5-3C04-4978-ADBA-620BA7A654DC}" srcOrd="1" destOrd="0" parTransId="{1F3D0268-7DF8-45CE-819F-2A1978FF04F3}" sibTransId="{F7ACBBA0-78DD-4FBA-A9B1-851DB0471404}"/>
    <dgm:cxn modelId="{07B9257D-F7DB-44E0-8200-0B2EC6DA0ECC}" type="presOf" srcId="{B5260FFA-53FB-4019-9367-E55A88BBCCCE}" destId="{1D3D292F-8A73-4050-A099-D3981FBE964E}" srcOrd="0" destOrd="0" presId="urn:microsoft.com/office/officeart/2005/8/layout/StepDownProcess"/>
    <dgm:cxn modelId="{D0E8EB88-CCD8-4C93-87ED-6AC80C6CDAFA}" type="presOf" srcId="{31B83558-C6E6-4183-9282-9E54300E651F}" destId="{BDA8D2E9-C0AF-4F37-A574-A1B7FDEE5D10}" srcOrd="0" destOrd="0" presId="urn:microsoft.com/office/officeart/2005/8/layout/StepDownProcess"/>
    <dgm:cxn modelId="{CD17E753-6D6E-421C-9658-243126EFA788}" srcId="{7ABF7D60-0737-4853-A66C-8B700A51FA94}" destId="{B5260FFA-53FB-4019-9367-E55A88BBCCCE}" srcOrd="0" destOrd="0" parTransId="{FBF283DC-71A3-44C5-8F20-4AD199698782}" sibTransId="{5110ABBA-8833-49A9-82D1-22DCEC531013}"/>
    <dgm:cxn modelId="{1C26328B-1C40-4817-A423-2880E92B5A0F}" type="presOf" srcId="{E97A977B-1559-44CF-9563-0EB27BFE4303}" destId="{555BF9D9-3331-4551-9AA2-8F3547899E2D}" srcOrd="0" destOrd="1" presId="urn:microsoft.com/office/officeart/2005/8/layout/StepDownProcess"/>
    <dgm:cxn modelId="{D1F6A454-6045-4663-BED6-A05288B5BA7E}" type="presOf" srcId="{379CD614-5DCA-450F-98B2-9B74D6E299FD}" destId="{EC8BA5AC-AE3A-4C91-8D52-33A1B2193BE8}" srcOrd="0" destOrd="0" presId="urn:microsoft.com/office/officeart/2005/8/layout/StepDownProcess"/>
    <dgm:cxn modelId="{FB8B3167-98F0-43D9-AFCA-E20E0D9C8B59}" srcId="{F1F6ACE1-03AB-48BF-8466-34A4FC8163EC}" destId="{379CD614-5DCA-450F-98B2-9B74D6E299FD}" srcOrd="0" destOrd="0" parTransId="{807EAFF8-68C9-4971-83C2-1F7D5020075E}" sibTransId="{215C30EB-7DE1-4EE5-8EFD-EDE52070BB08}"/>
    <dgm:cxn modelId="{4296B632-850B-429C-82B9-455B83BA09C7}" srcId="{7ABF7D60-0737-4853-A66C-8B700A51FA94}" destId="{31B83558-C6E6-4183-9282-9E54300E651F}" srcOrd="1" destOrd="0" parTransId="{09DD58F1-3CD7-4D1F-B015-91A609B48337}" sibTransId="{E909E8E5-1FC4-454C-85AD-5D827FE3B0B9}"/>
    <dgm:cxn modelId="{A9D17E12-2752-4DCE-AE31-D38369CEAEE1}" type="presOf" srcId="{868EF811-604C-45A5-847B-DCF64F499775}" destId="{49A13F0F-33D6-412B-8D3D-78C39A8B6495}" srcOrd="0" destOrd="0" presId="urn:microsoft.com/office/officeart/2005/8/layout/StepDownProcess"/>
    <dgm:cxn modelId="{9CBF5147-E34A-4518-8BFC-65A327C493F4}" type="presOf" srcId="{DB22ECF5-3C04-4978-ADBA-620BA7A654DC}" destId="{49A13F0F-33D6-412B-8D3D-78C39A8B6495}" srcOrd="0" destOrd="1" presId="urn:microsoft.com/office/officeart/2005/8/layout/StepDownProcess"/>
    <dgm:cxn modelId="{A2B05ED0-5E03-4144-9018-AEE667524CB9}" type="presOf" srcId="{7ABF7D60-0737-4853-A66C-8B700A51FA94}" destId="{1706A3DF-21C3-40F5-B559-B3ECE6266508}" srcOrd="0" destOrd="0" presId="urn:microsoft.com/office/officeart/2005/8/layout/StepDownProcess"/>
    <dgm:cxn modelId="{99173E29-BE45-4EF9-AF95-4A3AC6709BC0}" type="presOf" srcId="{5F4657FC-4FCE-46EB-BC57-BA13777D15F0}" destId="{EC8BA5AC-AE3A-4C91-8D52-33A1B2193BE8}" srcOrd="0" destOrd="1" presId="urn:microsoft.com/office/officeart/2005/8/layout/StepDownProcess"/>
    <dgm:cxn modelId="{8FC0F121-4565-4C77-91E5-6E12B2A096B0}" srcId="{31B83558-C6E6-4183-9282-9E54300E651F}" destId="{6A263AD9-2D94-4AC5-B1E5-EAE1BD212AAD}" srcOrd="0" destOrd="0" parTransId="{5E52BF9E-54B4-4A55-AC45-B877FFA26BD5}" sibTransId="{1E65DEC6-4F47-4B2E-B447-63E25C9235B3}"/>
    <dgm:cxn modelId="{5F95B98B-EFF1-403B-BCF2-35925A2F5510}" srcId="{F1F6ACE1-03AB-48BF-8466-34A4FC8163EC}" destId="{5F4657FC-4FCE-46EB-BC57-BA13777D15F0}" srcOrd="1" destOrd="0" parTransId="{11A65177-6F9E-4895-9DB3-4BCB3D7E25BB}" sibTransId="{B89C13BA-0246-446D-97E0-D26CD6C06334}"/>
    <dgm:cxn modelId="{FCA14B0C-6B84-4175-BD3A-08F9DC58B63E}" type="presOf" srcId="{F1F6ACE1-03AB-48BF-8466-34A4FC8163EC}" destId="{FE0F6CD0-DF0E-4A58-9989-C0275B7AAF84}" srcOrd="0" destOrd="0" presId="urn:microsoft.com/office/officeart/2005/8/layout/StepDownProcess"/>
    <dgm:cxn modelId="{4464751D-B12F-4460-A965-7DC030D73A25}" srcId="{7ABF7D60-0737-4853-A66C-8B700A51FA94}" destId="{F1F6ACE1-03AB-48BF-8466-34A4FC8163EC}" srcOrd="2" destOrd="0" parTransId="{32C2AA52-6DDD-40F6-A66B-F42F9791AB93}" sibTransId="{4B4FB02D-911A-44E9-A453-779A523D2E98}"/>
    <dgm:cxn modelId="{818AB89D-E6D0-4FE1-AA66-7FFC8F002496}" type="presOf" srcId="{6A263AD9-2D94-4AC5-B1E5-EAE1BD212AAD}" destId="{555BF9D9-3331-4551-9AA2-8F3547899E2D}" srcOrd="0" destOrd="0" presId="urn:microsoft.com/office/officeart/2005/8/layout/StepDownProcess"/>
    <dgm:cxn modelId="{04860390-382E-43D9-8FA5-3821B03127A1}" srcId="{B5260FFA-53FB-4019-9367-E55A88BBCCCE}" destId="{868EF811-604C-45A5-847B-DCF64F499775}" srcOrd="0" destOrd="0" parTransId="{B73B5BCA-1C2A-43F3-B298-626EA299B921}" sibTransId="{59587C32-DD8A-4C47-9586-11A9539E01F3}"/>
    <dgm:cxn modelId="{274FE882-EFE2-47CE-ACE0-C62BDD92A912}" type="presParOf" srcId="{1706A3DF-21C3-40F5-B559-B3ECE6266508}" destId="{D50B594D-0E63-411F-90AC-8C25A82BFB44}" srcOrd="0" destOrd="0" presId="urn:microsoft.com/office/officeart/2005/8/layout/StepDownProcess"/>
    <dgm:cxn modelId="{ADA9C4B0-9DCE-4C91-8512-4BF1254EC0C9}" type="presParOf" srcId="{D50B594D-0E63-411F-90AC-8C25A82BFB44}" destId="{D1442B23-E6ED-4F6D-AA03-0AD3637C7789}" srcOrd="0" destOrd="0" presId="urn:microsoft.com/office/officeart/2005/8/layout/StepDownProcess"/>
    <dgm:cxn modelId="{A1558CDB-4306-4C61-8CC4-B686D491A364}" type="presParOf" srcId="{D50B594D-0E63-411F-90AC-8C25A82BFB44}" destId="{1D3D292F-8A73-4050-A099-D3981FBE964E}" srcOrd="1" destOrd="0" presId="urn:microsoft.com/office/officeart/2005/8/layout/StepDownProcess"/>
    <dgm:cxn modelId="{2A8B8A13-CA8A-40E2-BCEE-E18EDDE829ED}" type="presParOf" srcId="{D50B594D-0E63-411F-90AC-8C25A82BFB44}" destId="{49A13F0F-33D6-412B-8D3D-78C39A8B6495}" srcOrd="2" destOrd="0" presId="urn:microsoft.com/office/officeart/2005/8/layout/StepDownProcess"/>
    <dgm:cxn modelId="{50FD72ED-C800-4DCB-993C-F5C5A5C6CA2B}" type="presParOf" srcId="{1706A3DF-21C3-40F5-B559-B3ECE6266508}" destId="{3A22643C-A3DD-42C9-A4F6-D6D599FA3982}" srcOrd="1" destOrd="0" presId="urn:microsoft.com/office/officeart/2005/8/layout/StepDownProcess"/>
    <dgm:cxn modelId="{9CEB9FE3-52C1-4E3D-BFB7-F3ED6FE884BE}" type="presParOf" srcId="{1706A3DF-21C3-40F5-B559-B3ECE6266508}" destId="{A0C806EB-3CE2-410A-9FD6-7FED091E5F19}" srcOrd="2" destOrd="0" presId="urn:microsoft.com/office/officeart/2005/8/layout/StepDownProcess"/>
    <dgm:cxn modelId="{F4493F08-4F68-4B7A-8186-9ED30C166AB3}" type="presParOf" srcId="{A0C806EB-3CE2-410A-9FD6-7FED091E5F19}" destId="{814DF64E-1E86-4FCC-9F6D-1E77B32E266A}" srcOrd="0" destOrd="0" presId="urn:microsoft.com/office/officeart/2005/8/layout/StepDownProcess"/>
    <dgm:cxn modelId="{8F35DF62-4D31-4616-96A2-3B2910E5C160}" type="presParOf" srcId="{A0C806EB-3CE2-410A-9FD6-7FED091E5F19}" destId="{BDA8D2E9-C0AF-4F37-A574-A1B7FDEE5D10}" srcOrd="1" destOrd="0" presId="urn:microsoft.com/office/officeart/2005/8/layout/StepDownProcess"/>
    <dgm:cxn modelId="{14D92271-1FE4-4092-97A9-B3BCD616AC7D}" type="presParOf" srcId="{A0C806EB-3CE2-410A-9FD6-7FED091E5F19}" destId="{555BF9D9-3331-4551-9AA2-8F3547899E2D}" srcOrd="2" destOrd="0" presId="urn:microsoft.com/office/officeart/2005/8/layout/StepDownProcess"/>
    <dgm:cxn modelId="{77AED196-1177-4BCD-ABE2-E114833D9725}" type="presParOf" srcId="{1706A3DF-21C3-40F5-B559-B3ECE6266508}" destId="{770F18FF-C9A6-4C29-A235-04302A0D3D92}" srcOrd="3" destOrd="0" presId="urn:microsoft.com/office/officeart/2005/8/layout/StepDownProcess"/>
    <dgm:cxn modelId="{6485F062-004D-42B9-AA7C-84E08C2F58A7}" type="presParOf" srcId="{1706A3DF-21C3-40F5-B559-B3ECE6266508}" destId="{D0E4B560-A3B3-49E5-9132-BAACFD8D7EA6}" srcOrd="4" destOrd="0" presId="urn:microsoft.com/office/officeart/2005/8/layout/StepDownProcess"/>
    <dgm:cxn modelId="{0AAE5E79-E5F9-48AB-86AA-E334E7C66A5A}" type="presParOf" srcId="{D0E4B560-A3B3-49E5-9132-BAACFD8D7EA6}" destId="{FE0F6CD0-DF0E-4A58-9989-C0275B7AAF84}" srcOrd="0" destOrd="0" presId="urn:microsoft.com/office/officeart/2005/8/layout/StepDownProcess"/>
    <dgm:cxn modelId="{344F8427-95E0-498E-A9E7-49A698CF1209}" type="presParOf" srcId="{D0E4B560-A3B3-49E5-9132-BAACFD8D7EA6}" destId="{EC8BA5AC-AE3A-4C91-8D52-33A1B2193BE8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ABF7D60-0737-4853-A66C-8B700A51FA94}" type="doc">
      <dgm:prSet loTypeId="urn:microsoft.com/office/officeart/2005/8/layout/StepDownProcess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5260FFA-53FB-4019-9367-E55A88BBCCCE}">
      <dgm:prSet phldrT="[Texte]"/>
      <dgm:spPr/>
      <dgm:t>
        <a:bodyPr/>
        <a:lstStyle/>
        <a:p>
          <a:r>
            <a:rPr lang="fr-FR" dirty="0" smtClean="0"/>
            <a:t>Accélération de Superman</a:t>
          </a:r>
          <a:endParaRPr lang="fr-FR" dirty="0"/>
        </a:p>
      </dgm:t>
    </dgm:pt>
    <dgm:pt modelId="{FBF283DC-71A3-44C5-8F20-4AD199698782}" type="parTrans" cxnId="{CD17E753-6D6E-421C-9658-243126EFA788}">
      <dgm:prSet/>
      <dgm:spPr/>
      <dgm:t>
        <a:bodyPr/>
        <a:lstStyle/>
        <a:p>
          <a:endParaRPr lang="fr-FR"/>
        </a:p>
      </dgm:t>
    </dgm:pt>
    <dgm:pt modelId="{5110ABBA-8833-49A9-82D1-22DCEC531013}" type="sibTrans" cxnId="{CD17E753-6D6E-421C-9658-243126EFA788}">
      <dgm:prSet/>
      <dgm:spPr/>
      <dgm:t>
        <a:bodyPr/>
        <a:lstStyle/>
        <a:p>
          <a:endParaRPr lang="fr-FR"/>
        </a:p>
      </dgm:t>
    </dgm:pt>
    <dgm:pt modelId="{868EF811-604C-45A5-847B-DCF64F499775}">
      <dgm:prSet phldrT="[Texte]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fr-FR">
              <a:noFill/>
            </a:rPr>
            <a:t> </a:t>
          </a:r>
        </a:p>
      </dgm:t>
    </dgm:pt>
    <dgm:pt modelId="{B73B5BCA-1C2A-43F3-B298-626EA299B921}" type="parTrans" cxnId="{04860390-382E-43D9-8FA5-3821B03127A1}">
      <dgm:prSet/>
      <dgm:spPr/>
      <dgm:t>
        <a:bodyPr/>
        <a:lstStyle/>
        <a:p>
          <a:endParaRPr lang="fr-FR"/>
        </a:p>
      </dgm:t>
    </dgm:pt>
    <dgm:pt modelId="{59587C32-DD8A-4C47-9586-11A9539E01F3}" type="sibTrans" cxnId="{04860390-382E-43D9-8FA5-3821B03127A1}">
      <dgm:prSet/>
      <dgm:spPr/>
      <dgm:t>
        <a:bodyPr/>
        <a:lstStyle/>
        <a:p>
          <a:endParaRPr lang="fr-FR"/>
        </a:p>
      </dgm:t>
    </dgm:pt>
    <dgm:pt modelId="{31B83558-C6E6-4183-9282-9E54300E651F}">
      <dgm:prSet phldrT="[Texte]"/>
      <dgm:spPr/>
      <dgm:t>
        <a:bodyPr/>
        <a:lstStyle/>
        <a:p>
          <a:r>
            <a:rPr lang="fr-FR" dirty="0" smtClean="0"/>
            <a:t>Force du saut et Poids sur Krypton</a:t>
          </a:r>
          <a:endParaRPr lang="fr-FR" dirty="0"/>
        </a:p>
      </dgm:t>
    </dgm:pt>
    <dgm:pt modelId="{09DD58F1-3CD7-4D1F-B015-91A609B48337}" type="parTrans" cxnId="{4296B632-850B-429C-82B9-455B83BA09C7}">
      <dgm:prSet/>
      <dgm:spPr/>
      <dgm:t>
        <a:bodyPr/>
        <a:lstStyle/>
        <a:p>
          <a:endParaRPr lang="fr-FR"/>
        </a:p>
      </dgm:t>
    </dgm:pt>
    <dgm:pt modelId="{E909E8E5-1FC4-454C-85AD-5D827FE3B0B9}" type="sibTrans" cxnId="{4296B632-850B-429C-82B9-455B83BA09C7}">
      <dgm:prSet/>
      <dgm:spPr/>
      <dgm:t>
        <a:bodyPr/>
        <a:lstStyle/>
        <a:p>
          <a:endParaRPr lang="fr-FR"/>
        </a:p>
      </dgm:t>
    </dgm:pt>
    <dgm:pt modelId="{6A263AD9-2D94-4AC5-B1E5-EAE1BD212AAD}">
      <dgm:prSet phldrT="[Texte]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fr-FR">
              <a:noFill/>
            </a:rPr>
            <a:t> </a:t>
          </a:r>
        </a:p>
      </dgm:t>
    </dgm:pt>
    <dgm:pt modelId="{5E52BF9E-54B4-4A55-AC45-B877FFA26BD5}" type="parTrans" cxnId="{8FC0F121-4565-4C77-91E5-6E12B2A096B0}">
      <dgm:prSet/>
      <dgm:spPr/>
      <dgm:t>
        <a:bodyPr/>
        <a:lstStyle/>
        <a:p>
          <a:endParaRPr lang="fr-FR"/>
        </a:p>
      </dgm:t>
    </dgm:pt>
    <dgm:pt modelId="{1E65DEC6-4F47-4B2E-B447-63E25C9235B3}" type="sibTrans" cxnId="{8FC0F121-4565-4C77-91E5-6E12B2A096B0}">
      <dgm:prSet/>
      <dgm:spPr/>
      <dgm:t>
        <a:bodyPr/>
        <a:lstStyle/>
        <a:p>
          <a:endParaRPr lang="fr-FR"/>
        </a:p>
      </dgm:t>
    </dgm:pt>
    <dgm:pt modelId="{F1F6ACE1-03AB-48BF-8466-34A4FC8163EC}">
      <dgm:prSet phldrT="[Texte]"/>
      <dgm:spPr/>
      <dgm:t>
        <a:bodyPr/>
        <a:lstStyle/>
        <a:p>
          <a:r>
            <a:rPr lang="fr-FR" dirty="0" smtClean="0"/>
            <a:t>Champ de gravitation sur Krypton</a:t>
          </a:r>
          <a:endParaRPr lang="fr-FR" dirty="0"/>
        </a:p>
      </dgm:t>
    </dgm:pt>
    <dgm:pt modelId="{32C2AA52-6DDD-40F6-A66B-F42F9791AB93}" type="parTrans" cxnId="{4464751D-B12F-4460-A965-7DC030D73A25}">
      <dgm:prSet/>
      <dgm:spPr/>
      <dgm:t>
        <a:bodyPr/>
        <a:lstStyle/>
        <a:p>
          <a:endParaRPr lang="fr-FR"/>
        </a:p>
      </dgm:t>
    </dgm:pt>
    <dgm:pt modelId="{4B4FB02D-911A-44E9-A453-779A523D2E98}" type="sibTrans" cxnId="{4464751D-B12F-4460-A965-7DC030D73A25}">
      <dgm:prSet/>
      <dgm:spPr/>
      <dgm:t>
        <a:bodyPr/>
        <a:lstStyle/>
        <a:p>
          <a:endParaRPr lang="fr-FR"/>
        </a:p>
      </dgm:t>
    </dgm:pt>
    <dgm:pt modelId="{379CD614-5DCA-450F-98B2-9B74D6E299FD}">
      <dgm:prSet phldrT="[Texte]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fr-FR">
              <a:noFill/>
            </a:rPr>
            <a:t> </a:t>
          </a:r>
        </a:p>
      </dgm:t>
    </dgm:pt>
    <dgm:pt modelId="{807EAFF8-68C9-4971-83C2-1F7D5020075E}" type="parTrans" cxnId="{FB8B3167-98F0-43D9-AFCA-E20E0D9C8B59}">
      <dgm:prSet/>
      <dgm:spPr/>
      <dgm:t>
        <a:bodyPr/>
        <a:lstStyle/>
        <a:p>
          <a:endParaRPr lang="fr-FR"/>
        </a:p>
      </dgm:t>
    </dgm:pt>
    <dgm:pt modelId="{215C30EB-7DE1-4EE5-8EFD-EDE52070BB08}" type="sibTrans" cxnId="{FB8B3167-98F0-43D9-AFCA-E20E0D9C8B59}">
      <dgm:prSet/>
      <dgm:spPr/>
      <dgm:t>
        <a:bodyPr/>
        <a:lstStyle/>
        <a:p>
          <a:endParaRPr lang="fr-FR"/>
        </a:p>
      </dgm:t>
    </dgm:pt>
    <dgm:pt modelId="{DB22ECF5-3C04-4978-ADBA-620BA7A654DC}">
      <dgm:prSet phldrT="[Texte]"/>
      <dgm:spPr/>
      <dgm:t>
        <a:bodyPr/>
        <a:lstStyle/>
        <a:p>
          <a:r>
            <a:rPr lang="fr-FR">
              <a:noFill/>
            </a:rPr>
            <a:t> </a:t>
          </a:r>
        </a:p>
      </dgm:t>
    </dgm:pt>
    <dgm:pt modelId="{1F3D0268-7DF8-45CE-819F-2A1978FF04F3}" type="parTrans" cxnId="{E3AE542A-F6E2-43A6-B244-ED775754C08D}">
      <dgm:prSet/>
      <dgm:spPr/>
      <dgm:t>
        <a:bodyPr/>
        <a:lstStyle/>
        <a:p>
          <a:endParaRPr lang="fr-FR"/>
        </a:p>
      </dgm:t>
    </dgm:pt>
    <dgm:pt modelId="{F7ACBBA0-78DD-4FBA-A9B1-851DB0471404}" type="sibTrans" cxnId="{E3AE542A-F6E2-43A6-B244-ED775754C08D}">
      <dgm:prSet/>
      <dgm:spPr/>
      <dgm:t>
        <a:bodyPr/>
        <a:lstStyle/>
        <a:p>
          <a:endParaRPr lang="fr-FR"/>
        </a:p>
      </dgm:t>
    </dgm:pt>
    <dgm:pt modelId="{E97A977B-1559-44CF-9563-0EB27BFE4303}">
      <dgm:prSet phldrT="[Texte]"/>
      <dgm:spPr/>
      <dgm:t>
        <a:bodyPr/>
        <a:lstStyle/>
        <a:p>
          <a:r>
            <a:rPr lang="fr-FR">
              <a:noFill/>
            </a:rPr>
            <a:t> </a:t>
          </a:r>
        </a:p>
      </dgm:t>
    </dgm:pt>
    <dgm:pt modelId="{B74AD4C5-1CF2-45D2-94B8-92ED15B93EFC}" type="parTrans" cxnId="{10C002B6-DE9F-4A0E-802A-2CD9752E514D}">
      <dgm:prSet/>
      <dgm:spPr/>
      <dgm:t>
        <a:bodyPr/>
        <a:lstStyle/>
        <a:p>
          <a:endParaRPr lang="fr-FR"/>
        </a:p>
      </dgm:t>
    </dgm:pt>
    <dgm:pt modelId="{64F463B4-8283-427A-8583-4053D7514C84}" type="sibTrans" cxnId="{10C002B6-DE9F-4A0E-802A-2CD9752E514D}">
      <dgm:prSet/>
      <dgm:spPr/>
      <dgm:t>
        <a:bodyPr/>
        <a:lstStyle/>
        <a:p>
          <a:endParaRPr lang="fr-FR"/>
        </a:p>
      </dgm:t>
    </dgm:pt>
    <dgm:pt modelId="{5F4657FC-4FCE-46EB-BC57-BA13777D15F0}">
      <dgm:prSet phldrT="[Texte]"/>
      <dgm:spPr/>
      <dgm:t>
        <a:bodyPr/>
        <a:lstStyle/>
        <a:p>
          <a:r>
            <a:rPr lang="fr-FR">
              <a:noFill/>
            </a:rPr>
            <a:t> </a:t>
          </a:r>
        </a:p>
      </dgm:t>
    </dgm:pt>
    <dgm:pt modelId="{11A65177-6F9E-4895-9DB3-4BCB3D7E25BB}" type="parTrans" cxnId="{5F95B98B-EFF1-403B-BCF2-35925A2F5510}">
      <dgm:prSet/>
      <dgm:spPr/>
      <dgm:t>
        <a:bodyPr/>
        <a:lstStyle/>
        <a:p>
          <a:endParaRPr lang="fr-FR"/>
        </a:p>
      </dgm:t>
    </dgm:pt>
    <dgm:pt modelId="{B89C13BA-0246-446D-97E0-D26CD6C06334}" type="sibTrans" cxnId="{5F95B98B-EFF1-403B-BCF2-35925A2F5510}">
      <dgm:prSet/>
      <dgm:spPr/>
      <dgm:t>
        <a:bodyPr/>
        <a:lstStyle/>
        <a:p>
          <a:endParaRPr lang="fr-FR"/>
        </a:p>
      </dgm:t>
    </dgm:pt>
    <dgm:pt modelId="{1706A3DF-21C3-40F5-B559-B3ECE6266508}" type="pres">
      <dgm:prSet presAssocID="{7ABF7D60-0737-4853-A66C-8B700A51FA94}" presName="rootnode" presStyleCnt="0">
        <dgm:presLayoutVars>
          <dgm:chMax/>
          <dgm:chPref/>
          <dgm:dir/>
          <dgm:animLvl val="lvl"/>
        </dgm:presLayoutVars>
      </dgm:prSet>
      <dgm:spPr/>
    </dgm:pt>
    <dgm:pt modelId="{D50B594D-0E63-411F-90AC-8C25A82BFB44}" type="pres">
      <dgm:prSet presAssocID="{B5260FFA-53FB-4019-9367-E55A88BBCCCE}" presName="composite" presStyleCnt="0"/>
      <dgm:spPr/>
    </dgm:pt>
    <dgm:pt modelId="{D1442B23-E6ED-4F6D-AA03-0AD3637C7789}" type="pres">
      <dgm:prSet presAssocID="{B5260FFA-53FB-4019-9367-E55A88BBCCCE}" presName="bentUpArrow1" presStyleLbl="alignImgPlace1" presStyleIdx="0" presStyleCnt="2"/>
      <dgm:spPr/>
    </dgm:pt>
    <dgm:pt modelId="{1D3D292F-8A73-4050-A099-D3981FBE964E}" type="pres">
      <dgm:prSet presAssocID="{B5260FFA-53FB-4019-9367-E55A88BBCCCE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9A13F0F-33D6-412B-8D3D-78C39A8B6495}" type="pres">
      <dgm:prSet presAssocID="{B5260FFA-53FB-4019-9367-E55A88BBCCCE}" presName="ChildText" presStyleLbl="revTx" presStyleIdx="0" presStyleCnt="3" custScaleX="314522" custLinFactX="6142" custLinFactNeighborX="100000" custLinFactNeighborY="-10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A22643C-A3DD-42C9-A4F6-D6D599FA3982}" type="pres">
      <dgm:prSet presAssocID="{5110ABBA-8833-49A9-82D1-22DCEC531013}" presName="sibTrans" presStyleCnt="0"/>
      <dgm:spPr/>
    </dgm:pt>
    <dgm:pt modelId="{A0C806EB-3CE2-410A-9FD6-7FED091E5F19}" type="pres">
      <dgm:prSet presAssocID="{31B83558-C6E6-4183-9282-9E54300E651F}" presName="composite" presStyleCnt="0"/>
      <dgm:spPr/>
    </dgm:pt>
    <dgm:pt modelId="{814DF64E-1E86-4FCC-9F6D-1E77B32E266A}" type="pres">
      <dgm:prSet presAssocID="{31B83558-C6E6-4183-9282-9E54300E651F}" presName="bentUpArrow1" presStyleLbl="alignImgPlace1" presStyleIdx="1" presStyleCnt="2"/>
      <dgm:spPr/>
    </dgm:pt>
    <dgm:pt modelId="{BDA8D2E9-C0AF-4F37-A574-A1B7FDEE5D10}" type="pres">
      <dgm:prSet presAssocID="{31B83558-C6E6-4183-9282-9E54300E651F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555BF9D9-3331-4551-9AA2-8F3547899E2D}" type="pres">
      <dgm:prSet presAssocID="{31B83558-C6E6-4183-9282-9E54300E651F}" presName="ChildText" presStyleLbl="revTx" presStyleIdx="1" presStyleCnt="3" custScaleX="245322" custLinFactNeighborX="69775" custLinFactNeighborY="2951">
        <dgm:presLayoutVars>
          <dgm:chMax val="0"/>
          <dgm:chPref val="0"/>
          <dgm:bulletEnabled val="1"/>
        </dgm:presLayoutVars>
      </dgm:prSet>
      <dgm:spPr/>
    </dgm:pt>
    <dgm:pt modelId="{770F18FF-C9A6-4C29-A235-04302A0D3D92}" type="pres">
      <dgm:prSet presAssocID="{E909E8E5-1FC4-454C-85AD-5D827FE3B0B9}" presName="sibTrans" presStyleCnt="0"/>
      <dgm:spPr/>
    </dgm:pt>
    <dgm:pt modelId="{D0E4B560-A3B3-49E5-9132-BAACFD8D7EA6}" type="pres">
      <dgm:prSet presAssocID="{F1F6ACE1-03AB-48BF-8466-34A4FC8163EC}" presName="composite" presStyleCnt="0"/>
      <dgm:spPr/>
    </dgm:pt>
    <dgm:pt modelId="{FE0F6CD0-DF0E-4A58-9989-C0275B7AAF84}" type="pres">
      <dgm:prSet presAssocID="{F1F6ACE1-03AB-48BF-8466-34A4FC8163EC}" presName="ParentText" presStyleLbl="node1" presStyleIdx="2" presStyleCnt="3" custLinFactNeighborX="-7532" custLinFactNeighborY="-381">
        <dgm:presLayoutVars>
          <dgm:chMax val="1"/>
          <dgm:chPref val="1"/>
          <dgm:bulletEnabled val="1"/>
        </dgm:presLayoutVars>
      </dgm:prSet>
      <dgm:spPr/>
    </dgm:pt>
    <dgm:pt modelId="{EC8BA5AC-AE3A-4C91-8D52-33A1B2193BE8}" type="pres">
      <dgm:prSet presAssocID="{F1F6ACE1-03AB-48BF-8466-34A4FC8163EC}" presName="FinalChildText" presStyleLbl="revTx" presStyleIdx="2" presStyleCnt="3" custScaleX="119047" custScaleY="1015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C26328B-1C40-4817-A423-2880E92B5A0F}" type="presOf" srcId="{E97A977B-1559-44CF-9563-0EB27BFE4303}" destId="{555BF9D9-3331-4551-9AA2-8F3547899E2D}" srcOrd="0" destOrd="1" presId="urn:microsoft.com/office/officeart/2005/8/layout/StepDownProcess"/>
    <dgm:cxn modelId="{E3AE542A-F6E2-43A6-B244-ED775754C08D}" srcId="{B5260FFA-53FB-4019-9367-E55A88BBCCCE}" destId="{DB22ECF5-3C04-4978-ADBA-620BA7A654DC}" srcOrd="1" destOrd="0" parTransId="{1F3D0268-7DF8-45CE-819F-2A1978FF04F3}" sibTransId="{F7ACBBA0-78DD-4FBA-A9B1-851DB0471404}"/>
    <dgm:cxn modelId="{4464751D-B12F-4460-A965-7DC030D73A25}" srcId="{7ABF7D60-0737-4853-A66C-8B700A51FA94}" destId="{F1F6ACE1-03AB-48BF-8466-34A4FC8163EC}" srcOrd="2" destOrd="0" parTransId="{32C2AA52-6DDD-40F6-A66B-F42F9791AB93}" sibTransId="{4B4FB02D-911A-44E9-A453-779A523D2E98}"/>
    <dgm:cxn modelId="{8FC0F121-4565-4C77-91E5-6E12B2A096B0}" srcId="{31B83558-C6E6-4183-9282-9E54300E651F}" destId="{6A263AD9-2D94-4AC5-B1E5-EAE1BD212AAD}" srcOrd="0" destOrd="0" parTransId="{5E52BF9E-54B4-4A55-AC45-B877FFA26BD5}" sibTransId="{1E65DEC6-4F47-4B2E-B447-63E25C9235B3}"/>
    <dgm:cxn modelId="{5F95B98B-EFF1-403B-BCF2-35925A2F5510}" srcId="{F1F6ACE1-03AB-48BF-8466-34A4FC8163EC}" destId="{5F4657FC-4FCE-46EB-BC57-BA13777D15F0}" srcOrd="1" destOrd="0" parTransId="{11A65177-6F9E-4895-9DB3-4BCB3D7E25BB}" sibTransId="{B89C13BA-0246-446D-97E0-D26CD6C06334}"/>
    <dgm:cxn modelId="{D0E8EB88-CCD8-4C93-87ED-6AC80C6CDAFA}" type="presOf" srcId="{31B83558-C6E6-4183-9282-9E54300E651F}" destId="{BDA8D2E9-C0AF-4F37-A574-A1B7FDEE5D10}" srcOrd="0" destOrd="0" presId="urn:microsoft.com/office/officeart/2005/8/layout/StepDownProcess"/>
    <dgm:cxn modelId="{818AB89D-E6D0-4FE1-AA66-7FFC8F002496}" type="presOf" srcId="{6A263AD9-2D94-4AC5-B1E5-EAE1BD212AAD}" destId="{555BF9D9-3331-4551-9AA2-8F3547899E2D}" srcOrd="0" destOrd="0" presId="urn:microsoft.com/office/officeart/2005/8/layout/StepDownProcess"/>
    <dgm:cxn modelId="{FCA14B0C-6B84-4175-BD3A-08F9DC58B63E}" type="presOf" srcId="{F1F6ACE1-03AB-48BF-8466-34A4FC8163EC}" destId="{FE0F6CD0-DF0E-4A58-9989-C0275B7AAF84}" srcOrd="0" destOrd="0" presId="urn:microsoft.com/office/officeart/2005/8/layout/StepDownProcess"/>
    <dgm:cxn modelId="{10C002B6-DE9F-4A0E-802A-2CD9752E514D}" srcId="{31B83558-C6E6-4183-9282-9E54300E651F}" destId="{E97A977B-1559-44CF-9563-0EB27BFE4303}" srcOrd="1" destOrd="0" parTransId="{B74AD4C5-1CF2-45D2-94B8-92ED15B93EFC}" sibTransId="{64F463B4-8283-427A-8583-4053D7514C84}"/>
    <dgm:cxn modelId="{4296B632-850B-429C-82B9-455B83BA09C7}" srcId="{7ABF7D60-0737-4853-A66C-8B700A51FA94}" destId="{31B83558-C6E6-4183-9282-9E54300E651F}" srcOrd="1" destOrd="0" parTransId="{09DD58F1-3CD7-4D1F-B015-91A609B48337}" sibTransId="{E909E8E5-1FC4-454C-85AD-5D827FE3B0B9}"/>
    <dgm:cxn modelId="{07B9257D-F7DB-44E0-8200-0B2EC6DA0ECC}" type="presOf" srcId="{B5260FFA-53FB-4019-9367-E55A88BBCCCE}" destId="{1D3D292F-8A73-4050-A099-D3981FBE964E}" srcOrd="0" destOrd="0" presId="urn:microsoft.com/office/officeart/2005/8/layout/StepDownProcess"/>
    <dgm:cxn modelId="{FB8B3167-98F0-43D9-AFCA-E20E0D9C8B59}" srcId="{F1F6ACE1-03AB-48BF-8466-34A4FC8163EC}" destId="{379CD614-5DCA-450F-98B2-9B74D6E299FD}" srcOrd="0" destOrd="0" parTransId="{807EAFF8-68C9-4971-83C2-1F7D5020075E}" sibTransId="{215C30EB-7DE1-4EE5-8EFD-EDE52070BB08}"/>
    <dgm:cxn modelId="{A2B05ED0-5E03-4144-9018-AEE667524CB9}" type="presOf" srcId="{7ABF7D60-0737-4853-A66C-8B700A51FA94}" destId="{1706A3DF-21C3-40F5-B559-B3ECE6266508}" srcOrd="0" destOrd="0" presId="urn:microsoft.com/office/officeart/2005/8/layout/StepDownProcess"/>
    <dgm:cxn modelId="{9CBF5147-E34A-4518-8BFC-65A327C493F4}" type="presOf" srcId="{DB22ECF5-3C04-4978-ADBA-620BA7A654DC}" destId="{49A13F0F-33D6-412B-8D3D-78C39A8B6495}" srcOrd="0" destOrd="1" presId="urn:microsoft.com/office/officeart/2005/8/layout/StepDownProcess"/>
    <dgm:cxn modelId="{CD17E753-6D6E-421C-9658-243126EFA788}" srcId="{7ABF7D60-0737-4853-A66C-8B700A51FA94}" destId="{B5260FFA-53FB-4019-9367-E55A88BBCCCE}" srcOrd="0" destOrd="0" parTransId="{FBF283DC-71A3-44C5-8F20-4AD199698782}" sibTransId="{5110ABBA-8833-49A9-82D1-22DCEC531013}"/>
    <dgm:cxn modelId="{A9D17E12-2752-4DCE-AE31-D38369CEAEE1}" type="presOf" srcId="{868EF811-604C-45A5-847B-DCF64F499775}" destId="{49A13F0F-33D6-412B-8D3D-78C39A8B6495}" srcOrd="0" destOrd="0" presId="urn:microsoft.com/office/officeart/2005/8/layout/StepDownProcess"/>
    <dgm:cxn modelId="{99173E29-BE45-4EF9-AF95-4A3AC6709BC0}" type="presOf" srcId="{5F4657FC-4FCE-46EB-BC57-BA13777D15F0}" destId="{EC8BA5AC-AE3A-4C91-8D52-33A1B2193BE8}" srcOrd="0" destOrd="1" presId="urn:microsoft.com/office/officeart/2005/8/layout/StepDownProcess"/>
    <dgm:cxn modelId="{D1F6A454-6045-4663-BED6-A05288B5BA7E}" type="presOf" srcId="{379CD614-5DCA-450F-98B2-9B74D6E299FD}" destId="{EC8BA5AC-AE3A-4C91-8D52-33A1B2193BE8}" srcOrd="0" destOrd="0" presId="urn:microsoft.com/office/officeart/2005/8/layout/StepDownProcess"/>
    <dgm:cxn modelId="{04860390-382E-43D9-8FA5-3821B03127A1}" srcId="{B5260FFA-53FB-4019-9367-E55A88BBCCCE}" destId="{868EF811-604C-45A5-847B-DCF64F499775}" srcOrd="0" destOrd="0" parTransId="{B73B5BCA-1C2A-43F3-B298-626EA299B921}" sibTransId="{59587C32-DD8A-4C47-9586-11A9539E01F3}"/>
    <dgm:cxn modelId="{274FE882-EFE2-47CE-ACE0-C62BDD92A912}" type="presParOf" srcId="{1706A3DF-21C3-40F5-B559-B3ECE6266508}" destId="{D50B594D-0E63-411F-90AC-8C25A82BFB44}" srcOrd="0" destOrd="0" presId="urn:microsoft.com/office/officeart/2005/8/layout/StepDownProcess"/>
    <dgm:cxn modelId="{ADA9C4B0-9DCE-4C91-8512-4BF1254EC0C9}" type="presParOf" srcId="{D50B594D-0E63-411F-90AC-8C25A82BFB44}" destId="{D1442B23-E6ED-4F6D-AA03-0AD3637C7789}" srcOrd="0" destOrd="0" presId="urn:microsoft.com/office/officeart/2005/8/layout/StepDownProcess"/>
    <dgm:cxn modelId="{A1558CDB-4306-4C61-8CC4-B686D491A364}" type="presParOf" srcId="{D50B594D-0E63-411F-90AC-8C25A82BFB44}" destId="{1D3D292F-8A73-4050-A099-D3981FBE964E}" srcOrd="1" destOrd="0" presId="urn:microsoft.com/office/officeart/2005/8/layout/StepDownProcess"/>
    <dgm:cxn modelId="{2A8B8A13-CA8A-40E2-BCEE-E18EDDE829ED}" type="presParOf" srcId="{D50B594D-0E63-411F-90AC-8C25A82BFB44}" destId="{49A13F0F-33D6-412B-8D3D-78C39A8B6495}" srcOrd="2" destOrd="0" presId="urn:microsoft.com/office/officeart/2005/8/layout/StepDownProcess"/>
    <dgm:cxn modelId="{50FD72ED-C800-4DCB-993C-F5C5A5C6CA2B}" type="presParOf" srcId="{1706A3DF-21C3-40F5-B559-B3ECE6266508}" destId="{3A22643C-A3DD-42C9-A4F6-D6D599FA3982}" srcOrd="1" destOrd="0" presId="urn:microsoft.com/office/officeart/2005/8/layout/StepDownProcess"/>
    <dgm:cxn modelId="{9CEB9FE3-52C1-4E3D-BFB7-F3ED6FE884BE}" type="presParOf" srcId="{1706A3DF-21C3-40F5-B559-B3ECE6266508}" destId="{A0C806EB-3CE2-410A-9FD6-7FED091E5F19}" srcOrd="2" destOrd="0" presId="urn:microsoft.com/office/officeart/2005/8/layout/StepDownProcess"/>
    <dgm:cxn modelId="{F4493F08-4F68-4B7A-8186-9ED30C166AB3}" type="presParOf" srcId="{A0C806EB-3CE2-410A-9FD6-7FED091E5F19}" destId="{814DF64E-1E86-4FCC-9F6D-1E77B32E266A}" srcOrd="0" destOrd="0" presId="urn:microsoft.com/office/officeart/2005/8/layout/StepDownProcess"/>
    <dgm:cxn modelId="{8F35DF62-4D31-4616-96A2-3B2910E5C160}" type="presParOf" srcId="{A0C806EB-3CE2-410A-9FD6-7FED091E5F19}" destId="{BDA8D2E9-C0AF-4F37-A574-A1B7FDEE5D10}" srcOrd="1" destOrd="0" presId="urn:microsoft.com/office/officeart/2005/8/layout/StepDownProcess"/>
    <dgm:cxn modelId="{14D92271-1FE4-4092-97A9-B3BCD616AC7D}" type="presParOf" srcId="{A0C806EB-3CE2-410A-9FD6-7FED091E5F19}" destId="{555BF9D9-3331-4551-9AA2-8F3547899E2D}" srcOrd="2" destOrd="0" presId="urn:microsoft.com/office/officeart/2005/8/layout/StepDownProcess"/>
    <dgm:cxn modelId="{77AED196-1177-4BCD-ABE2-E114833D9725}" type="presParOf" srcId="{1706A3DF-21C3-40F5-B559-B3ECE6266508}" destId="{770F18FF-C9A6-4C29-A235-04302A0D3D92}" srcOrd="3" destOrd="0" presId="urn:microsoft.com/office/officeart/2005/8/layout/StepDownProcess"/>
    <dgm:cxn modelId="{6485F062-004D-42B9-AA7C-84E08C2F58A7}" type="presParOf" srcId="{1706A3DF-21C3-40F5-B559-B3ECE6266508}" destId="{D0E4B560-A3B3-49E5-9132-BAACFD8D7EA6}" srcOrd="4" destOrd="0" presId="urn:microsoft.com/office/officeart/2005/8/layout/StepDownProcess"/>
    <dgm:cxn modelId="{0AAE5E79-E5F9-48AB-86AA-E334E7C66A5A}" type="presParOf" srcId="{D0E4B560-A3B3-49E5-9132-BAACFD8D7EA6}" destId="{FE0F6CD0-DF0E-4A58-9989-C0275B7AAF84}" srcOrd="0" destOrd="0" presId="urn:microsoft.com/office/officeart/2005/8/layout/StepDownProcess"/>
    <dgm:cxn modelId="{344F8427-95E0-498E-A9E7-49A698CF1209}" type="presParOf" srcId="{D0E4B560-A3B3-49E5-9132-BAACFD8D7EA6}" destId="{EC8BA5AC-AE3A-4C91-8D52-33A1B2193BE8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12692ED-65F1-4BCA-8BCC-F60B6BA0A4F8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3B06DBD-6453-474F-AE32-F2CB08C44D86}">
      <dgm:prSet phldrT="[Texte]" custT="1"/>
      <dgm:spPr/>
      <dgm:t>
        <a:bodyPr/>
        <a:lstStyle/>
        <a:p>
          <a:r>
            <a:rPr lang="fr-FR" sz="1800" dirty="0" smtClean="0"/>
            <a:t>Connexion Terrestre/céleste</a:t>
          </a:r>
          <a:endParaRPr lang="fr-FR" sz="1800" dirty="0"/>
        </a:p>
      </dgm:t>
    </dgm:pt>
    <dgm:pt modelId="{213221FC-6844-4775-A486-D8E8E5A3EEC0}" type="parTrans" cxnId="{FFC90CA8-6B2D-41C8-90B6-6F13D2B82CF2}">
      <dgm:prSet/>
      <dgm:spPr/>
      <dgm:t>
        <a:bodyPr/>
        <a:lstStyle/>
        <a:p>
          <a:endParaRPr lang="fr-FR"/>
        </a:p>
      </dgm:t>
    </dgm:pt>
    <dgm:pt modelId="{2A6491A3-0AA0-4E54-B5BC-A005DAD8BC4F}" type="sibTrans" cxnId="{FFC90CA8-6B2D-41C8-90B6-6F13D2B82CF2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62D524A7-6313-4E48-A223-A3B6778EE011}">
          <dgm:prSet phldrT="[Texte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fr-FR" sz="1800" b="0" i="1" smtClean="0">
                        <a:latin typeface="Cambria Math"/>
                      </a:rPr>
                      <m:t>𝐹</m:t>
                    </m:r>
                    <m:r>
                      <a:rPr lang="fr-FR" sz="1800" b="0" i="1" smtClean="0">
                        <a:latin typeface="Cambria Math"/>
                      </a:rPr>
                      <m:t>=</m:t>
                    </m:r>
                    <m:r>
                      <a:rPr lang="fr-FR" sz="1800" b="0" i="1" smtClean="0">
                        <a:latin typeface="Cambria Math"/>
                      </a:rPr>
                      <m:t>𝐺</m:t>
                    </m:r>
                    <m:f>
                      <m:fPr>
                        <m:ctrlPr>
                          <a:rPr lang="fr-FR" sz="1800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fr-FR" sz="18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fr-FR" sz="1800" b="0" i="1" smtClean="0">
                            <a:latin typeface="Cambria Math"/>
                          </a:rPr>
                          <m:t>𝑑</m:t>
                        </m:r>
                        <m:r>
                          <a:rPr lang="fr-FR" sz="1800" b="0" i="1" smtClean="0">
                            <a:latin typeface="Cambria Math"/>
                          </a:rPr>
                          <m:t>²</m:t>
                        </m:r>
                      </m:den>
                    </m:f>
                  </m:oMath>
                </m:oMathPara>
              </a14:m>
              <a:endParaRPr lang="fr-FR" sz="1800" dirty="0"/>
            </a:p>
          </dgm:t>
        </dgm:pt>
      </mc:Choice>
      <mc:Fallback xmlns="">
        <dgm:pt modelId="{62D524A7-6313-4E48-A223-A3B6778EE011}">
          <dgm:prSet phldrT="[Texte]" custT="1"/>
          <dgm:spPr/>
          <dgm:t>
            <a:bodyPr/>
            <a:lstStyle/>
            <a:p>
              <a:r>
                <a:rPr lang="fr-FR" sz="1800" b="0" i="0" smtClean="0">
                  <a:latin typeface="Cambria Math"/>
                </a:rPr>
                <a:t>𝐹=𝐺</a:t>
              </a:r>
              <a:r>
                <a:rPr lang="fr-FR" sz="1800" b="0" i="0" smtClean="0">
                  <a:latin typeface="Cambria Math"/>
                </a:rPr>
                <a:t> (𝑚_1</a:t>
              </a:r>
              <a:r>
                <a:rPr lang="fr-FR" sz="1800" b="0" i="0" smtClean="0">
                  <a:latin typeface="Cambria Math"/>
                  <a:ea typeface="Cambria Math"/>
                </a:rPr>
                <a:t>×</a:t>
              </a:r>
              <a:r>
                <a:rPr lang="fr-FR" sz="1800" b="0" i="0" smtClean="0">
                  <a:latin typeface="Cambria Math"/>
                </a:rPr>
                <a:t>𝑚_2)/𝑑²</a:t>
              </a:r>
              <a:endParaRPr lang="fr-FR" sz="1800" dirty="0"/>
            </a:p>
          </dgm:t>
        </dgm:pt>
      </mc:Fallback>
    </mc:AlternateContent>
    <dgm:pt modelId="{7AF01B1E-2F1D-4D01-9647-66DD6EF75B47}" type="parTrans" cxnId="{A8A7419D-98A5-471D-8F4C-1361423DE023}">
      <dgm:prSet/>
      <dgm:spPr/>
      <dgm:t>
        <a:bodyPr/>
        <a:lstStyle/>
        <a:p>
          <a:endParaRPr lang="fr-FR"/>
        </a:p>
      </dgm:t>
    </dgm:pt>
    <dgm:pt modelId="{9F085CAD-8795-4CAC-B02C-2825D844ECAD}" type="sibTrans" cxnId="{A8A7419D-98A5-471D-8F4C-1361423DE023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152364BF-01F8-4DC0-AF3B-5998F0E7AE9F}">
          <dgm:prSet phldrT="[Texte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fr-FR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fr-FR" sz="1800" b="0" i="1" smtClean="0">
                            <a:latin typeface="Cambria Math"/>
                          </a:rPr>
                          <m:t>𝐾</m:t>
                        </m:r>
                        <m:r>
                          <a:rPr lang="fr-FR" sz="1800" b="0" i="1" smtClean="0">
                            <a:latin typeface="Cambria Math"/>
                          </a:rPr>
                          <m:t>/</m:t>
                        </m:r>
                        <m:r>
                          <a:rPr lang="fr-FR" sz="1800" b="0" i="1" smtClean="0">
                            <a:latin typeface="Cambria Math"/>
                          </a:rPr>
                          <m:t>𝑆</m:t>
                        </m:r>
                      </m:sub>
                    </m:sSub>
                    <m:r>
                      <a:rPr lang="fr-FR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1800" b="0" i="1" smtClean="0">
                            <a:latin typeface="Cambria Math"/>
                          </a:rPr>
                          <m:t>𝐾</m:t>
                        </m:r>
                      </m:sub>
                    </m:sSub>
                  </m:oMath>
                </m:oMathPara>
              </a14:m>
              <a:endParaRPr lang="fr-FR" sz="1800" dirty="0"/>
            </a:p>
          </dgm:t>
        </dgm:pt>
      </mc:Choice>
      <mc:Fallback xmlns="">
        <dgm:pt modelId="{152364BF-01F8-4DC0-AF3B-5998F0E7AE9F}">
          <dgm:prSet phldrT="[Texte]" custT="1"/>
          <dgm:spPr/>
          <dgm:t>
            <a:bodyPr/>
            <a:lstStyle/>
            <a:p>
              <a:r>
                <a:rPr lang="fr-FR" sz="1800" b="0" i="0" smtClean="0">
                  <a:latin typeface="Cambria Math"/>
                </a:rPr>
                <a:t>𝐹_(𝐾/𝑆)=𝑃_𝐾</a:t>
              </a:r>
              <a:endParaRPr lang="fr-FR" sz="1800" dirty="0"/>
            </a:p>
          </dgm:t>
        </dgm:pt>
      </mc:Fallback>
    </mc:AlternateContent>
    <dgm:pt modelId="{888B539A-C0F0-425F-82E7-F5F70DA4FF3E}" type="parTrans" cxnId="{FEE8FCE3-4F92-4CC3-8B85-B24D4602093B}">
      <dgm:prSet/>
      <dgm:spPr/>
      <dgm:t>
        <a:bodyPr/>
        <a:lstStyle/>
        <a:p>
          <a:endParaRPr lang="fr-FR"/>
        </a:p>
      </dgm:t>
    </dgm:pt>
    <dgm:pt modelId="{C68EF6EB-AAAA-45DD-B5DB-236A63EFF80A}" type="sibTrans" cxnId="{FEE8FCE3-4F92-4CC3-8B85-B24D4602093B}">
      <dgm:prSet/>
      <dgm:spPr/>
      <dgm:t>
        <a:bodyPr/>
        <a:lstStyle/>
        <a:p>
          <a:endParaRPr lang="fr-FR"/>
        </a:p>
      </dgm:t>
    </dgm:pt>
    <dgm:pt modelId="{CAA74AA9-3BD6-4B45-B48C-935B77CDA0BD}" type="pres">
      <dgm:prSet presAssocID="{F12692ED-65F1-4BCA-8BCC-F60B6BA0A4F8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B20D0533-E81D-4346-BF34-6CB56A967CAF}" type="pres">
      <dgm:prSet presAssocID="{B3B06DBD-6453-474F-AE32-F2CB08C44D86}" presName="composite" presStyleCnt="0"/>
      <dgm:spPr/>
    </dgm:pt>
    <dgm:pt modelId="{60D68EDC-76C5-4405-A49D-5C6642CD6CD2}" type="pres">
      <dgm:prSet presAssocID="{B3B06DBD-6453-474F-AE32-F2CB08C44D86}" presName="LShape" presStyleLbl="alignNode1" presStyleIdx="0" presStyleCnt="5"/>
      <dgm:spPr/>
    </dgm:pt>
    <dgm:pt modelId="{D8F02009-00AF-4E44-A14A-75EBE9671651}" type="pres">
      <dgm:prSet presAssocID="{B3B06DBD-6453-474F-AE32-F2CB08C44D86}" presName="ParentText" presStyleLbl="revTx" presStyleIdx="0" presStyleCnt="3" custScaleX="1143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3EE3609-7806-4F33-826F-9724FCDAE5C3}" type="pres">
      <dgm:prSet presAssocID="{B3B06DBD-6453-474F-AE32-F2CB08C44D86}" presName="Triangle" presStyleLbl="alignNode1" presStyleIdx="1" presStyleCnt="5"/>
      <dgm:spPr/>
    </dgm:pt>
    <dgm:pt modelId="{9FAA5F06-322F-4DE1-8564-6BFEA321F829}" type="pres">
      <dgm:prSet presAssocID="{2A6491A3-0AA0-4E54-B5BC-A005DAD8BC4F}" presName="sibTrans" presStyleCnt="0"/>
      <dgm:spPr/>
    </dgm:pt>
    <dgm:pt modelId="{00892726-7E7C-4C02-8116-F1CD7B45D41A}" type="pres">
      <dgm:prSet presAssocID="{2A6491A3-0AA0-4E54-B5BC-A005DAD8BC4F}" presName="space" presStyleCnt="0"/>
      <dgm:spPr/>
    </dgm:pt>
    <dgm:pt modelId="{C39E7CB3-62FC-405D-9DAF-78B7B076F752}" type="pres">
      <dgm:prSet presAssocID="{62D524A7-6313-4E48-A223-A3B6778EE011}" presName="composite" presStyleCnt="0"/>
      <dgm:spPr/>
    </dgm:pt>
    <dgm:pt modelId="{729395A6-78D0-4067-8449-90670640587C}" type="pres">
      <dgm:prSet presAssocID="{62D524A7-6313-4E48-A223-A3B6778EE011}" presName="LShape" presStyleLbl="alignNode1" presStyleIdx="2" presStyleCnt="5"/>
      <dgm:spPr/>
    </dgm:pt>
    <dgm:pt modelId="{87F47646-257E-4542-87CD-050177DEDF9D}" type="pres">
      <dgm:prSet presAssocID="{62D524A7-6313-4E48-A223-A3B6778EE011}" presName="ParentText" presStyleLbl="revTx" presStyleIdx="1" presStyleCnt="3" custScaleX="1213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017E6BA-0B34-4456-9D84-98A1E1E328C0}" type="pres">
      <dgm:prSet presAssocID="{62D524A7-6313-4E48-A223-A3B6778EE011}" presName="Triangle" presStyleLbl="alignNode1" presStyleIdx="3" presStyleCnt="5"/>
      <dgm:spPr/>
    </dgm:pt>
    <dgm:pt modelId="{35E4246E-F1C7-4F8A-AC17-411CEF9C89AD}" type="pres">
      <dgm:prSet presAssocID="{9F085CAD-8795-4CAC-B02C-2825D844ECAD}" presName="sibTrans" presStyleCnt="0"/>
      <dgm:spPr/>
    </dgm:pt>
    <dgm:pt modelId="{B0208989-2C3E-4416-A69F-759556C737EC}" type="pres">
      <dgm:prSet presAssocID="{9F085CAD-8795-4CAC-B02C-2825D844ECAD}" presName="space" presStyleCnt="0"/>
      <dgm:spPr/>
    </dgm:pt>
    <dgm:pt modelId="{A2A77BBB-AF72-48B3-A4DC-61420F27D3D0}" type="pres">
      <dgm:prSet presAssocID="{152364BF-01F8-4DC0-AF3B-5998F0E7AE9F}" presName="composite" presStyleCnt="0"/>
      <dgm:spPr/>
    </dgm:pt>
    <dgm:pt modelId="{9A99DC50-2891-4071-9B83-397375971895}" type="pres">
      <dgm:prSet presAssocID="{152364BF-01F8-4DC0-AF3B-5998F0E7AE9F}" presName="LShape" presStyleLbl="alignNode1" presStyleIdx="4" presStyleCnt="5"/>
      <dgm:spPr/>
    </dgm:pt>
    <dgm:pt modelId="{11FE6290-8DEF-4811-B7F9-CC27F54C4CBF}" type="pres">
      <dgm:prSet presAssocID="{152364BF-01F8-4DC0-AF3B-5998F0E7AE9F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D69E063-BE86-43F0-A88A-07FB0906CF06}" type="presOf" srcId="{152364BF-01F8-4DC0-AF3B-5998F0E7AE9F}" destId="{11FE6290-8DEF-4811-B7F9-CC27F54C4CBF}" srcOrd="0" destOrd="0" presId="urn:microsoft.com/office/officeart/2009/3/layout/StepUpProcess"/>
    <dgm:cxn modelId="{44B81706-B157-433A-921A-8E9DDD8868DE}" type="presOf" srcId="{B3B06DBD-6453-474F-AE32-F2CB08C44D86}" destId="{D8F02009-00AF-4E44-A14A-75EBE9671651}" srcOrd="0" destOrd="0" presId="urn:microsoft.com/office/officeart/2009/3/layout/StepUpProcess"/>
    <dgm:cxn modelId="{FFC90CA8-6B2D-41C8-90B6-6F13D2B82CF2}" srcId="{F12692ED-65F1-4BCA-8BCC-F60B6BA0A4F8}" destId="{B3B06DBD-6453-474F-AE32-F2CB08C44D86}" srcOrd="0" destOrd="0" parTransId="{213221FC-6844-4775-A486-D8E8E5A3EEC0}" sibTransId="{2A6491A3-0AA0-4E54-B5BC-A005DAD8BC4F}"/>
    <dgm:cxn modelId="{55F788D1-2EAF-48D5-A07E-08B95A7C490E}" type="presOf" srcId="{62D524A7-6313-4E48-A223-A3B6778EE011}" destId="{87F47646-257E-4542-87CD-050177DEDF9D}" srcOrd="0" destOrd="0" presId="urn:microsoft.com/office/officeart/2009/3/layout/StepUpProcess"/>
    <dgm:cxn modelId="{9DBC3D37-0ADD-4B5E-A336-EBA1D67FCA21}" type="presOf" srcId="{F12692ED-65F1-4BCA-8BCC-F60B6BA0A4F8}" destId="{CAA74AA9-3BD6-4B45-B48C-935B77CDA0BD}" srcOrd="0" destOrd="0" presId="urn:microsoft.com/office/officeart/2009/3/layout/StepUpProcess"/>
    <dgm:cxn modelId="{FEE8FCE3-4F92-4CC3-8B85-B24D4602093B}" srcId="{F12692ED-65F1-4BCA-8BCC-F60B6BA0A4F8}" destId="{152364BF-01F8-4DC0-AF3B-5998F0E7AE9F}" srcOrd="2" destOrd="0" parTransId="{888B539A-C0F0-425F-82E7-F5F70DA4FF3E}" sibTransId="{C68EF6EB-AAAA-45DD-B5DB-236A63EFF80A}"/>
    <dgm:cxn modelId="{A8A7419D-98A5-471D-8F4C-1361423DE023}" srcId="{F12692ED-65F1-4BCA-8BCC-F60B6BA0A4F8}" destId="{62D524A7-6313-4E48-A223-A3B6778EE011}" srcOrd="1" destOrd="0" parTransId="{7AF01B1E-2F1D-4D01-9647-66DD6EF75B47}" sibTransId="{9F085CAD-8795-4CAC-B02C-2825D844ECAD}"/>
    <dgm:cxn modelId="{B58AD30E-9CDE-484F-833D-220AA701DA64}" type="presParOf" srcId="{CAA74AA9-3BD6-4B45-B48C-935B77CDA0BD}" destId="{B20D0533-E81D-4346-BF34-6CB56A967CAF}" srcOrd="0" destOrd="0" presId="urn:microsoft.com/office/officeart/2009/3/layout/StepUpProcess"/>
    <dgm:cxn modelId="{74188D4A-0041-4708-A17C-B63D6E6F753D}" type="presParOf" srcId="{B20D0533-E81D-4346-BF34-6CB56A967CAF}" destId="{60D68EDC-76C5-4405-A49D-5C6642CD6CD2}" srcOrd="0" destOrd="0" presId="urn:microsoft.com/office/officeart/2009/3/layout/StepUpProcess"/>
    <dgm:cxn modelId="{7C765B67-66F2-42C1-94DF-3BF7AF0972DE}" type="presParOf" srcId="{B20D0533-E81D-4346-BF34-6CB56A967CAF}" destId="{D8F02009-00AF-4E44-A14A-75EBE9671651}" srcOrd="1" destOrd="0" presId="urn:microsoft.com/office/officeart/2009/3/layout/StepUpProcess"/>
    <dgm:cxn modelId="{25D67D46-E465-457F-B7DA-66C7F841B377}" type="presParOf" srcId="{B20D0533-E81D-4346-BF34-6CB56A967CAF}" destId="{03EE3609-7806-4F33-826F-9724FCDAE5C3}" srcOrd="2" destOrd="0" presId="urn:microsoft.com/office/officeart/2009/3/layout/StepUpProcess"/>
    <dgm:cxn modelId="{DE9F96DE-8EAE-4A6F-8FEB-1EB15987C593}" type="presParOf" srcId="{CAA74AA9-3BD6-4B45-B48C-935B77CDA0BD}" destId="{9FAA5F06-322F-4DE1-8564-6BFEA321F829}" srcOrd="1" destOrd="0" presId="urn:microsoft.com/office/officeart/2009/3/layout/StepUpProcess"/>
    <dgm:cxn modelId="{BA0EA8FD-823F-423C-9CB8-F944B77618D1}" type="presParOf" srcId="{9FAA5F06-322F-4DE1-8564-6BFEA321F829}" destId="{00892726-7E7C-4C02-8116-F1CD7B45D41A}" srcOrd="0" destOrd="0" presId="urn:microsoft.com/office/officeart/2009/3/layout/StepUpProcess"/>
    <dgm:cxn modelId="{53E2095C-705B-4B4D-93D7-B91458870842}" type="presParOf" srcId="{CAA74AA9-3BD6-4B45-B48C-935B77CDA0BD}" destId="{C39E7CB3-62FC-405D-9DAF-78B7B076F752}" srcOrd="2" destOrd="0" presId="urn:microsoft.com/office/officeart/2009/3/layout/StepUpProcess"/>
    <dgm:cxn modelId="{6FF2253A-BA69-4D2B-9F19-DC8D0825A62E}" type="presParOf" srcId="{C39E7CB3-62FC-405D-9DAF-78B7B076F752}" destId="{729395A6-78D0-4067-8449-90670640587C}" srcOrd="0" destOrd="0" presId="urn:microsoft.com/office/officeart/2009/3/layout/StepUpProcess"/>
    <dgm:cxn modelId="{DE838F4C-C2D3-45C4-8785-00B33EA35A01}" type="presParOf" srcId="{C39E7CB3-62FC-405D-9DAF-78B7B076F752}" destId="{87F47646-257E-4542-87CD-050177DEDF9D}" srcOrd="1" destOrd="0" presId="urn:microsoft.com/office/officeart/2009/3/layout/StepUpProcess"/>
    <dgm:cxn modelId="{8E3D0B23-06BE-451B-A033-5FF89A07C945}" type="presParOf" srcId="{C39E7CB3-62FC-405D-9DAF-78B7B076F752}" destId="{3017E6BA-0B34-4456-9D84-98A1E1E328C0}" srcOrd="2" destOrd="0" presId="urn:microsoft.com/office/officeart/2009/3/layout/StepUpProcess"/>
    <dgm:cxn modelId="{2E8EDB4C-BF53-4891-BCA1-4DFAD979FB33}" type="presParOf" srcId="{CAA74AA9-3BD6-4B45-B48C-935B77CDA0BD}" destId="{35E4246E-F1C7-4F8A-AC17-411CEF9C89AD}" srcOrd="3" destOrd="0" presId="urn:microsoft.com/office/officeart/2009/3/layout/StepUpProcess"/>
    <dgm:cxn modelId="{C9D535A6-C209-4BB5-8701-FBFAE05C29CA}" type="presParOf" srcId="{35E4246E-F1C7-4F8A-AC17-411CEF9C89AD}" destId="{B0208989-2C3E-4416-A69F-759556C737EC}" srcOrd="0" destOrd="0" presId="urn:microsoft.com/office/officeart/2009/3/layout/StepUpProcess"/>
    <dgm:cxn modelId="{DF4B88D5-69BF-4A9C-9C7A-DCB0F49BFA41}" type="presParOf" srcId="{CAA74AA9-3BD6-4B45-B48C-935B77CDA0BD}" destId="{A2A77BBB-AF72-48B3-A4DC-61420F27D3D0}" srcOrd="4" destOrd="0" presId="urn:microsoft.com/office/officeart/2009/3/layout/StepUpProcess"/>
    <dgm:cxn modelId="{0B2AFAD0-7B64-40C4-94EE-02C3E4D9A529}" type="presParOf" srcId="{A2A77BBB-AF72-48B3-A4DC-61420F27D3D0}" destId="{9A99DC50-2891-4071-9B83-397375971895}" srcOrd="0" destOrd="0" presId="urn:microsoft.com/office/officeart/2009/3/layout/StepUpProcess"/>
    <dgm:cxn modelId="{ACB9EBB3-8D72-42E3-83CC-9F5251B94D9A}" type="presParOf" srcId="{A2A77BBB-AF72-48B3-A4DC-61420F27D3D0}" destId="{11FE6290-8DEF-4811-B7F9-CC27F54C4CB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12692ED-65F1-4BCA-8BCC-F60B6BA0A4F8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3B06DBD-6453-474F-AE32-F2CB08C44D86}">
      <dgm:prSet phldrT="[Texte]" custT="1"/>
      <dgm:spPr/>
      <dgm:t>
        <a:bodyPr/>
        <a:lstStyle/>
        <a:p>
          <a:r>
            <a:rPr lang="fr-FR" sz="1800" dirty="0" smtClean="0"/>
            <a:t>Connexion Terrestre/céleste</a:t>
          </a:r>
          <a:endParaRPr lang="fr-FR" sz="1800" dirty="0"/>
        </a:p>
      </dgm:t>
    </dgm:pt>
    <dgm:pt modelId="{213221FC-6844-4775-A486-D8E8E5A3EEC0}" type="parTrans" cxnId="{FFC90CA8-6B2D-41C8-90B6-6F13D2B82CF2}">
      <dgm:prSet/>
      <dgm:spPr/>
      <dgm:t>
        <a:bodyPr/>
        <a:lstStyle/>
        <a:p>
          <a:endParaRPr lang="fr-FR"/>
        </a:p>
      </dgm:t>
    </dgm:pt>
    <dgm:pt modelId="{2A6491A3-0AA0-4E54-B5BC-A005DAD8BC4F}" type="sibTrans" cxnId="{FFC90CA8-6B2D-41C8-90B6-6F13D2B82CF2}">
      <dgm:prSet/>
      <dgm:spPr/>
      <dgm:t>
        <a:bodyPr/>
        <a:lstStyle/>
        <a:p>
          <a:endParaRPr lang="fr-FR"/>
        </a:p>
      </dgm:t>
    </dgm:pt>
    <dgm:pt modelId="{62D524A7-6313-4E48-A223-A3B6778EE011}">
      <dgm:prSet phldrT="[Texte]" cust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fr-FR">
              <a:noFill/>
            </a:rPr>
            <a:t> </a:t>
          </a:r>
        </a:p>
      </dgm:t>
    </dgm:pt>
    <dgm:pt modelId="{7AF01B1E-2F1D-4D01-9647-66DD6EF75B47}" type="parTrans" cxnId="{A8A7419D-98A5-471D-8F4C-1361423DE023}">
      <dgm:prSet/>
      <dgm:spPr/>
      <dgm:t>
        <a:bodyPr/>
        <a:lstStyle/>
        <a:p>
          <a:endParaRPr lang="fr-FR"/>
        </a:p>
      </dgm:t>
    </dgm:pt>
    <dgm:pt modelId="{9F085CAD-8795-4CAC-B02C-2825D844ECAD}" type="sibTrans" cxnId="{A8A7419D-98A5-471D-8F4C-1361423DE023}">
      <dgm:prSet/>
      <dgm:spPr/>
      <dgm:t>
        <a:bodyPr/>
        <a:lstStyle/>
        <a:p>
          <a:endParaRPr lang="fr-FR"/>
        </a:p>
      </dgm:t>
    </dgm:pt>
    <dgm:pt modelId="{152364BF-01F8-4DC0-AF3B-5998F0E7AE9F}">
      <dgm:prSet phldrT="[Texte]" custT="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fr-FR">
              <a:noFill/>
            </a:rPr>
            <a:t> </a:t>
          </a:r>
        </a:p>
      </dgm:t>
    </dgm:pt>
    <dgm:pt modelId="{888B539A-C0F0-425F-82E7-F5F70DA4FF3E}" type="parTrans" cxnId="{FEE8FCE3-4F92-4CC3-8B85-B24D4602093B}">
      <dgm:prSet/>
      <dgm:spPr/>
      <dgm:t>
        <a:bodyPr/>
        <a:lstStyle/>
        <a:p>
          <a:endParaRPr lang="fr-FR"/>
        </a:p>
      </dgm:t>
    </dgm:pt>
    <dgm:pt modelId="{C68EF6EB-AAAA-45DD-B5DB-236A63EFF80A}" type="sibTrans" cxnId="{FEE8FCE3-4F92-4CC3-8B85-B24D4602093B}">
      <dgm:prSet/>
      <dgm:spPr/>
      <dgm:t>
        <a:bodyPr/>
        <a:lstStyle/>
        <a:p>
          <a:endParaRPr lang="fr-FR"/>
        </a:p>
      </dgm:t>
    </dgm:pt>
    <dgm:pt modelId="{CAA74AA9-3BD6-4B45-B48C-935B77CDA0BD}" type="pres">
      <dgm:prSet presAssocID="{F12692ED-65F1-4BCA-8BCC-F60B6BA0A4F8}" presName="rootnode" presStyleCnt="0">
        <dgm:presLayoutVars>
          <dgm:chMax/>
          <dgm:chPref/>
          <dgm:dir/>
          <dgm:animLvl val="lvl"/>
        </dgm:presLayoutVars>
      </dgm:prSet>
      <dgm:spPr/>
    </dgm:pt>
    <dgm:pt modelId="{B20D0533-E81D-4346-BF34-6CB56A967CAF}" type="pres">
      <dgm:prSet presAssocID="{B3B06DBD-6453-474F-AE32-F2CB08C44D86}" presName="composite" presStyleCnt="0"/>
      <dgm:spPr/>
    </dgm:pt>
    <dgm:pt modelId="{60D68EDC-76C5-4405-A49D-5C6642CD6CD2}" type="pres">
      <dgm:prSet presAssocID="{B3B06DBD-6453-474F-AE32-F2CB08C44D86}" presName="LShape" presStyleLbl="alignNode1" presStyleIdx="0" presStyleCnt="5"/>
      <dgm:spPr/>
    </dgm:pt>
    <dgm:pt modelId="{D8F02009-00AF-4E44-A14A-75EBE9671651}" type="pres">
      <dgm:prSet presAssocID="{B3B06DBD-6453-474F-AE32-F2CB08C44D86}" presName="ParentText" presStyleLbl="revTx" presStyleIdx="0" presStyleCnt="3" custScaleX="114354">
        <dgm:presLayoutVars>
          <dgm:chMax val="0"/>
          <dgm:chPref val="0"/>
          <dgm:bulletEnabled val="1"/>
        </dgm:presLayoutVars>
      </dgm:prSet>
      <dgm:spPr/>
    </dgm:pt>
    <dgm:pt modelId="{03EE3609-7806-4F33-826F-9724FCDAE5C3}" type="pres">
      <dgm:prSet presAssocID="{B3B06DBD-6453-474F-AE32-F2CB08C44D86}" presName="Triangle" presStyleLbl="alignNode1" presStyleIdx="1" presStyleCnt="5"/>
      <dgm:spPr/>
    </dgm:pt>
    <dgm:pt modelId="{9FAA5F06-322F-4DE1-8564-6BFEA321F829}" type="pres">
      <dgm:prSet presAssocID="{2A6491A3-0AA0-4E54-B5BC-A005DAD8BC4F}" presName="sibTrans" presStyleCnt="0"/>
      <dgm:spPr/>
    </dgm:pt>
    <dgm:pt modelId="{00892726-7E7C-4C02-8116-F1CD7B45D41A}" type="pres">
      <dgm:prSet presAssocID="{2A6491A3-0AA0-4E54-B5BC-A005DAD8BC4F}" presName="space" presStyleCnt="0"/>
      <dgm:spPr/>
    </dgm:pt>
    <dgm:pt modelId="{C39E7CB3-62FC-405D-9DAF-78B7B076F752}" type="pres">
      <dgm:prSet presAssocID="{62D524A7-6313-4E48-A223-A3B6778EE011}" presName="composite" presStyleCnt="0"/>
      <dgm:spPr/>
    </dgm:pt>
    <dgm:pt modelId="{729395A6-78D0-4067-8449-90670640587C}" type="pres">
      <dgm:prSet presAssocID="{62D524A7-6313-4E48-A223-A3B6778EE011}" presName="LShape" presStyleLbl="alignNode1" presStyleIdx="2" presStyleCnt="5"/>
      <dgm:spPr/>
    </dgm:pt>
    <dgm:pt modelId="{87F47646-257E-4542-87CD-050177DEDF9D}" type="pres">
      <dgm:prSet presAssocID="{62D524A7-6313-4E48-A223-A3B6778EE011}" presName="ParentText" presStyleLbl="revTx" presStyleIdx="1" presStyleCnt="3" custScaleX="1213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017E6BA-0B34-4456-9D84-98A1E1E328C0}" type="pres">
      <dgm:prSet presAssocID="{62D524A7-6313-4E48-A223-A3B6778EE011}" presName="Triangle" presStyleLbl="alignNode1" presStyleIdx="3" presStyleCnt="5"/>
      <dgm:spPr/>
    </dgm:pt>
    <dgm:pt modelId="{35E4246E-F1C7-4F8A-AC17-411CEF9C89AD}" type="pres">
      <dgm:prSet presAssocID="{9F085CAD-8795-4CAC-B02C-2825D844ECAD}" presName="sibTrans" presStyleCnt="0"/>
      <dgm:spPr/>
    </dgm:pt>
    <dgm:pt modelId="{B0208989-2C3E-4416-A69F-759556C737EC}" type="pres">
      <dgm:prSet presAssocID="{9F085CAD-8795-4CAC-B02C-2825D844ECAD}" presName="space" presStyleCnt="0"/>
      <dgm:spPr/>
    </dgm:pt>
    <dgm:pt modelId="{A2A77BBB-AF72-48B3-A4DC-61420F27D3D0}" type="pres">
      <dgm:prSet presAssocID="{152364BF-01F8-4DC0-AF3B-5998F0E7AE9F}" presName="composite" presStyleCnt="0"/>
      <dgm:spPr/>
    </dgm:pt>
    <dgm:pt modelId="{9A99DC50-2891-4071-9B83-397375971895}" type="pres">
      <dgm:prSet presAssocID="{152364BF-01F8-4DC0-AF3B-5998F0E7AE9F}" presName="LShape" presStyleLbl="alignNode1" presStyleIdx="4" presStyleCnt="5"/>
      <dgm:spPr/>
    </dgm:pt>
    <dgm:pt modelId="{11FE6290-8DEF-4811-B7F9-CC27F54C4CBF}" type="pres">
      <dgm:prSet presAssocID="{152364BF-01F8-4DC0-AF3B-5998F0E7AE9F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D69E063-BE86-43F0-A88A-07FB0906CF06}" type="presOf" srcId="{152364BF-01F8-4DC0-AF3B-5998F0E7AE9F}" destId="{11FE6290-8DEF-4811-B7F9-CC27F54C4CBF}" srcOrd="0" destOrd="0" presId="urn:microsoft.com/office/officeart/2009/3/layout/StepUpProcess"/>
    <dgm:cxn modelId="{44B81706-B157-433A-921A-8E9DDD8868DE}" type="presOf" srcId="{B3B06DBD-6453-474F-AE32-F2CB08C44D86}" destId="{D8F02009-00AF-4E44-A14A-75EBE9671651}" srcOrd="0" destOrd="0" presId="urn:microsoft.com/office/officeart/2009/3/layout/StepUpProcess"/>
    <dgm:cxn modelId="{FFC90CA8-6B2D-41C8-90B6-6F13D2B82CF2}" srcId="{F12692ED-65F1-4BCA-8BCC-F60B6BA0A4F8}" destId="{B3B06DBD-6453-474F-AE32-F2CB08C44D86}" srcOrd="0" destOrd="0" parTransId="{213221FC-6844-4775-A486-D8E8E5A3EEC0}" sibTransId="{2A6491A3-0AA0-4E54-B5BC-A005DAD8BC4F}"/>
    <dgm:cxn modelId="{55F788D1-2EAF-48D5-A07E-08B95A7C490E}" type="presOf" srcId="{62D524A7-6313-4E48-A223-A3B6778EE011}" destId="{87F47646-257E-4542-87CD-050177DEDF9D}" srcOrd="0" destOrd="0" presId="urn:microsoft.com/office/officeart/2009/3/layout/StepUpProcess"/>
    <dgm:cxn modelId="{9DBC3D37-0ADD-4B5E-A336-EBA1D67FCA21}" type="presOf" srcId="{F12692ED-65F1-4BCA-8BCC-F60B6BA0A4F8}" destId="{CAA74AA9-3BD6-4B45-B48C-935B77CDA0BD}" srcOrd="0" destOrd="0" presId="urn:microsoft.com/office/officeart/2009/3/layout/StepUpProcess"/>
    <dgm:cxn modelId="{FEE8FCE3-4F92-4CC3-8B85-B24D4602093B}" srcId="{F12692ED-65F1-4BCA-8BCC-F60B6BA0A4F8}" destId="{152364BF-01F8-4DC0-AF3B-5998F0E7AE9F}" srcOrd="2" destOrd="0" parTransId="{888B539A-C0F0-425F-82E7-F5F70DA4FF3E}" sibTransId="{C68EF6EB-AAAA-45DD-B5DB-236A63EFF80A}"/>
    <dgm:cxn modelId="{A8A7419D-98A5-471D-8F4C-1361423DE023}" srcId="{F12692ED-65F1-4BCA-8BCC-F60B6BA0A4F8}" destId="{62D524A7-6313-4E48-A223-A3B6778EE011}" srcOrd="1" destOrd="0" parTransId="{7AF01B1E-2F1D-4D01-9647-66DD6EF75B47}" sibTransId="{9F085CAD-8795-4CAC-B02C-2825D844ECAD}"/>
    <dgm:cxn modelId="{B58AD30E-9CDE-484F-833D-220AA701DA64}" type="presParOf" srcId="{CAA74AA9-3BD6-4B45-B48C-935B77CDA0BD}" destId="{B20D0533-E81D-4346-BF34-6CB56A967CAF}" srcOrd="0" destOrd="0" presId="urn:microsoft.com/office/officeart/2009/3/layout/StepUpProcess"/>
    <dgm:cxn modelId="{74188D4A-0041-4708-A17C-B63D6E6F753D}" type="presParOf" srcId="{B20D0533-E81D-4346-BF34-6CB56A967CAF}" destId="{60D68EDC-76C5-4405-A49D-5C6642CD6CD2}" srcOrd="0" destOrd="0" presId="urn:microsoft.com/office/officeart/2009/3/layout/StepUpProcess"/>
    <dgm:cxn modelId="{7C765B67-66F2-42C1-94DF-3BF7AF0972DE}" type="presParOf" srcId="{B20D0533-E81D-4346-BF34-6CB56A967CAF}" destId="{D8F02009-00AF-4E44-A14A-75EBE9671651}" srcOrd="1" destOrd="0" presId="urn:microsoft.com/office/officeart/2009/3/layout/StepUpProcess"/>
    <dgm:cxn modelId="{25D67D46-E465-457F-B7DA-66C7F841B377}" type="presParOf" srcId="{B20D0533-E81D-4346-BF34-6CB56A967CAF}" destId="{03EE3609-7806-4F33-826F-9724FCDAE5C3}" srcOrd="2" destOrd="0" presId="urn:microsoft.com/office/officeart/2009/3/layout/StepUpProcess"/>
    <dgm:cxn modelId="{DE9F96DE-8EAE-4A6F-8FEB-1EB15987C593}" type="presParOf" srcId="{CAA74AA9-3BD6-4B45-B48C-935B77CDA0BD}" destId="{9FAA5F06-322F-4DE1-8564-6BFEA321F829}" srcOrd="1" destOrd="0" presId="urn:microsoft.com/office/officeart/2009/3/layout/StepUpProcess"/>
    <dgm:cxn modelId="{BA0EA8FD-823F-423C-9CB8-F944B77618D1}" type="presParOf" srcId="{9FAA5F06-322F-4DE1-8564-6BFEA321F829}" destId="{00892726-7E7C-4C02-8116-F1CD7B45D41A}" srcOrd="0" destOrd="0" presId="urn:microsoft.com/office/officeart/2009/3/layout/StepUpProcess"/>
    <dgm:cxn modelId="{53E2095C-705B-4B4D-93D7-B91458870842}" type="presParOf" srcId="{CAA74AA9-3BD6-4B45-B48C-935B77CDA0BD}" destId="{C39E7CB3-62FC-405D-9DAF-78B7B076F752}" srcOrd="2" destOrd="0" presId="urn:microsoft.com/office/officeart/2009/3/layout/StepUpProcess"/>
    <dgm:cxn modelId="{6FF2253A-BA69-4D2B-9F19-DC8D0825A62E}" type="presParOf" srcId="{C39E7CB3-62FC-405D-9DAF-78B7B076F752}" destId="{729395A6-78D0-4067-8449-90670640587C}" srcOrd="0" destOrd="0" presId="urn:microsoft.com/office/officeart/2009/3/layout/StepUpProcess"/>
    <dgm:cxn modelId="{DE838F4C-C2D3-45C4-8785-00B33EA35A01}" type="presParOf" srcId="{C39E7CB3-62FC-405D-9DAF-78B7B076F752}" destId="{87F47646-257E-4542-87CD-050177DEDF9D}" srcOrd="1" destOrd="0" presId="urn:microsoft.com/office/officeart/2009/3/layout/StepUpProcess"/>
    <dgm:cxn modelId="{8E3D0B23-06BE-451B-A033-5FF89A07C945}" type="presParOf" srcId="{C39E7CB3-62FC-405D-9DAF-78B7B076F752}" destId="{3017E6BA-0B34-4456-9D84-98A1E1E328C0}" srcOrd="2" destOrd="0" presId="urn:microsoft.com/office/officeart/2009/3/layout/StepUpProcess"/>
    <dgm:cxn modelId="{2E8EDB4C-BF53-4891-BCA1-4DFAD979FB33}" type="presParOf" srcId="{CAA74AA9-3BD6-4B45-B48C-935B77CDA0BD}" destId="{35E4246E-F1C7-4F8A-AC17-411CEF9C89AD}" srcOrd="3" destOrd="0" presId="urn:microsoft.com/office/officeart/2009/3/layout/StepUpProcess"/>
    <dgm:cxn modelId="{C9D535A6-C209-4BB5-8701-FBFAE05C29CA}" type="presParOf" srcId="{35E4246E-F1C7-4F8A-AC17-411CEF9C89AD}" destId="{B0208989-2C3E-4416-A69F-759556C737EC}" srcOrd="0" destOrd="0" presId="urn:microsoft.com/office/officeart/2009/3/layout/StepUpProcess"/>
    <dgm:cxn modelId="{DF4B88D5-69BF-4A9C-9C7A-DCB0F49BFA41}" type="presParOf" srcId="{CAA74AA9-3BD6-4B45-B48C-935B77CDA0BD}" destId="{A2A77BBB-AF72-48B3-A4DC-61420F27D3D0}" srcOrd="4" destOrd="0" presId="urn:microsoft.com/office/officeart/2009/3/layout/StepUpProcess"/>
    <dgm:cxn modelId="{0B2AFAD0-7B64-40C4-94EE-02C3E4D9A529}" type="presParOf" srcId="{A2A77BBB-AF72-48B3-A4DC-61420F27D3D0}" destId="{9A99DC50-2891-4071-9B83-397375971895}" srcOrd="0" destOrd="0" presId="urn:microsoft.com/office/officeart/2009/3/layout/StepUpProcess"/>
    <dgm:cxn modelId="{ACB9EBB3-8D72-42E3-83CC-9F5251B94D9A}" type="presParOf" srcId="{A2A77BBB-AF72-48B3-A4DC-61420F27D3D0}" destId="{11FE6290-8DEF-4811-B7F9-CC27F54C4CB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4BC5D51-A398-465B-9190-A0B1D2D6F8F8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</dgm:pt>
    <dgm:pt modelId="{806CA56E-46C3-4822-8559-11E7086CE719}">
      <dgm:prSet phldrT="[Texte]" custT="1"/>
      <dgm:spPr/>
      <dgm:t>
        <a:bodyPr/>
        <a:lstStyle/>
        <a:p>
          <a:pPr algn="ctr"/>
          <a:r>
            <a:rPr lang="fr-FR" sz="2400" dirty="0" smtClean="0"/>
            <a:t>Exprimer le champ de gravitation en fonction :</a:t>
          </a:r>
        </a:p>
        <a:p>
          <a:pPr algn="just"/>
          <a:r>
            <a:rPr lang="fr-FR" sz="2400" dirty="0" smtClean="0"/>
            <a:t>- de la masse et du rayon de la planète </a:t>
          </a:r>
        </a:p>
        <a:p>
          <a:pPr algn="just"/>
          <a:r>
            <a:rPr lang="fr-FR" sz="2400" dirty="0" smtClean="0"/>
            <a:t>- de la masse volumique et du rayon de la planète</a:t>
          </a:r>
          <a:endParaRPr lang="fr-FR" sz="2400" dirty="0"/>
        </a:p>
      </dgm:t>
    </dgm:pt>
    <dgm:pt modelId="{3064BB0F-C3B4-40B9-9C78-C4E5E40622F9}" type="parTrans" cxnId="{86B22F7C-653D-46D1-8E86-3F868D380131}">
      <dgm:prSet/>
      <dgm:spPr/>
      <dgm:t>
        <a:bodyPr/>
        <a:lstStyle/>
        <a:p>
          <a:endParaRPr lang="fr-FR" sz="1800"/>
        </a:p>
      </dgm:t>
    </dgm:pt>
    <dgm:pt modelId="{77B013B6-771E-4FB2-95B0-FE3E9A12DFE3}" type="sibTrans" cxnId="{86B22F7C-653D-46D1-8E86-3F868D380131}">
      <dgm:prSet custT="1"/>
      <dgm:spPr/>
      <dgm:t>
        <a:bodyPr/>
        <a:lstStyle/>
        <a:p>
          <a:endParaRPr lang="fr-FR" sz="1800"/>
        </a:p>
      </dgm:t>
    </dgm:pt>
    <dgm:pt modelId="{1F7893D3-F02B-4B6E-A759-9FA80B83A933}">
      <dgm:prSet phldrT="[Texte]" custT="1"/>
      <dgm:spPr/>
      <dgm:t>
        <a:bodyPr/>
        <a:lstStyle/>
        <a:p>
          <a:r>
            <a:rPr lang="fr-FR" sz="2400" dirty="0" smtClean="0"/>
            <a:t>En déduire une relation entre les masses volumiques et les rayons de la Terre et de Krypton.</a:t>
          </a:r>
          <a:endParaRPr lang="fr-FR" sz="2400" dirty="0"/>
        </a:p>
      </dgm:t>
    </dgm:pt>
    <dgm:pt modelId="{0FAFBFAE-F314-425D-B4B4-3E6731DE28DE}" type="parTrans" cxnId="{CB982FD4-2BD3-4840-9263-5ADE63E5CD47}">
      <dgm:prSet/>
      <dgm:spPr/>
      <dgm:t>
        <a:bodyPr/>
        <a:lstStyle/>
        <a:p>
          <a:endParaRPr lang="fr-FR" sz="1800"/>
        </a:p>
      </dgm:t>
    </dgm:pt>
    <dgm:pt modelId="{2254F657-994C-465A-A74F-322D02E59A5A}" type="sibTrans" cxnId="{CB982FD4-2BD3-4840-9263-5ADE63E5CD47}">
      <dgm:prSet custT="1"/>
      <dgm:spPr/>
      <dgm:t>
        <a:bodyPr/>
        <a:lstStyle/>
        <a:p>
          <a:endParaRPr lang="fr-FR" sz="1800"/>
        </a:p>
      </dgm:t>
    </dgm:pt>
    <dgm:pt modelId="{BB273E87-CDE9-4695-9663-1FBFC15FDE93}">
      <dgm:prSet phldrT="[Texte]" custT="1"/>
      <dgm:spPr/>
      <dgm:t>
        <a:bodyPr/>
        <a:lstStyle/>
        <a:p>
          <a:r>
            <a:rPr lang="fr-FR" sz="2400" dirty="0" smtClean="0"/>
            <a:t>Comment expliquer la différence entre le champ de gravitation de ces deux planètes ?</a:t>
          </a:r>
          <a:endParaRPr lang="fr-FR" sz="2400" dirty="0"/>
        </a:p>
      </dgm:t>
    </dgm:pt>
    <dgm:pt modelId="{8EA80687-3256-4D24-98EB-E841D02275D9}" type="parTrans" cxnId="{094C94AC-CB06-4738-927A-2774A6901533}">
      <dgm:prSet/>
      <dgm:spPr/>
      <dgm:t>
        <a:bodyPr/>
        <a:lstStyle/>
        <a:p>
          <a:endParaRPr lang="fr-FR" sz="1800"/>
        </a:p>
      </dgm:t>
    </dgm:pt>
    <dgm:pt modelId="{530B22CC-ADE7-452F-8913-01A7BF3D1A61}" type="sibTrans" cxnId="{094C94AC-CB06-4738-927A-2774A6901533}">
      <dgm:prSet/>
      <dgm:spPr/>
      <dgm:t>
        <a:bodyPr/>
        <a:lstStyle/>
        <a:p>
          <a:endParaRPr lang="fr-FR" sz="1800"/>
        </a:p>
      </dgm:t>
    </dgm:pt>
    <dgm:pt modelId="{306D4E0C-2A47-4148-BD32-6AC15C6EAC1A}" type="pres">
      <dgm:prSet presAssocID="{44BC5D51-A398-465B-9190-A0B1D2D6F8F8}" presName="linearFlow" presStyleCnt="0">
        <dgm:presLayoutVars>
          <dgm:resizeHandles val="exact"/>
        </dgm:presLayoutVars>
      </dgm:prSet>
      <dgm:spPr/>
    </dgm:pt>
    <dgm:pt modelId="{724C88D6-AAFA-45BE-A2C4-8074B6096548}" type="pres">
      <dgm:prSet presAssocID="{806CA56E-46C3-4822-8559-11E7086CE719}" presName="node" presStyleLbl="node1" presStyleIdx="0" presStyleCnt="3" custScaleX="1408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C17D63-067E-4A05-9472-F0DC10F73E27}" type="pres">
      <dgm:prSet presAssocID="{77B013B6-771E-4FB2-95B0-FE3E9A12DFE3}" presName="sibTrans" presStyleLbl="sibTrans2D1" presStyleIdx="0" presStyleCnt="2"/>
      <dgm:spPr/>
      <dgm:t>
        <a:bodyPr/>
        <a:lstStyle/>
        <a:p>
          <a:endParaRPr lang="fr-FR"/>
        </a:p>
      </dgm:t>
    </dgm:pt>
    <dgm:pt modelId="{9951D4D2-3545-4970-AE45-FAAA8B7D8AF5}" type="pres">
      <dgm:prSet presAssocID="{77B013B6-771E-4FB2-95B0-FE3E9A12DFE3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D654F4FF-F313-4605-AF0B-C02E5AF83808}" type="pres">
      <dgm:prSet presAssocID="{1F7893D3-F02B-4B6E-A759-9FA80B83A933}" presName="node" presStyleLbl="node1" presStyleIdx="1" presStyleCnt="3" custScaleX="1408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E5A176F-4C9D-4AD4-8F03-39D883F3E527}" type="pres">
      <dgm:prSet presAssocID="{2254F657-994C-465A-A74F-322D02E59A5A}" presName="sibTrans" presStyleLbl="sibTrans2D1" presStyleIdx="1" presStyleCnt="2"/>
      <dgm:spPr/>
      <dgm:t>
        <a:bodyPr/>
        <a:lstStyle/>
        <a:p>
          <a:endParaRPr lang="fr-FR"/>
        </a:p>
      </dgm:t>
    </dgm:pt>
    <dgm:pt modelId="{1C590A86-53D7-404F-89CA-9D624A8B9174}" type="pres">
      <dgm:prSet presAssocID="{2254F657-994C-465A-A74F-322D02E59A5A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98E99046-8CB6-4807-B72B-BBB8EFDBF56B}" type="pres">
      <dgm:prSet presAssocID="{BB273E87-CDE9-4695-9663-1FBFC15FDE93}" presName="node" presStyleLbl="node1" presStyleIdx="2" presStyleCnt="3" custScaleX="1408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470DE17-3C2C-48D9-A2E6-2DC98BAD2FBE}" type="presOf" srcId="{44BC5D51-A398-465B-9190-A0B1D2D6F8F8}" destId="{306D4E0C-2A47-4148-BD32-6AC15C6EAC1A}" srcOrd="0" destOrd="0" presId="urn:microsoft.com/office/officeart/2005/8/layout/process2"/>
    <dgm:cxn modelId="{86B22F7C-653D-46D1-8E86-3F868D380131}" srcId="{44BC5D51-A398-465B-9190-A0B1D2D6F8F8}" destId="{806CA56E-46C3-4822-8559-11E7086CE719}" srcOrd="0" destOrd="0" parTransId="{3064BB0F-C3B4-40B9-9C78-C4E5E40622F9}" sibTransId="{77B013B6-771E-4FB2-95B0-FE3E9A12DFE3}"/>
    <dgm:cxn modelId="{094C94AC-CB06-4738-927A-2774A6901533}" srcId="{44BC5D51-A398-465B-9190-A0B1D2D6F8F8}" destId="{BB273E87-CDE9-4695-9663-1FBFC15FDE93}" srcOrd="2" destOrd="0" parTransId="{8EA80687-3256-4D24-98EB-E841D02275D9}" sibTransId="{530B22CC-ADE7-452F-8913-01A7BF3D1A61}"/>
    <dgm:cxn modelId="{CB982FD4-2BD3-4840-9263-5ADE63E5CD47}" srcId="{44BC5D51-A398-465B-9190-A0B1D2D6F8F8}" destId="{1F7893D3-F02B-4B6E-A759-9FA80B83A933}" srcOrd="1" destOrd="0" parTransId="{0FAFBFAE-F314-425D-B4B4-3E6731DE28DE}" sibTransId="{2254F657-994C-465A-A74F-322D02E59A5A}"/>
    <dgm:cxn modelId="{A0D27C7F-027D-4261-AB60-9E0F0A116EBC}" type="presOf" srcId="{1F7893D3-F02B-4B6E-A759-9FA80B83A933}" destId="{D654F4FF-F313-4605-AF0B-C02E5AF83808}" srcOrd="0" destOrd="0" presId="urn:microsoft.com/office/officeart/2005/8/layout/process2"/>
    <dgm:cxn modelId="{808E100F-C936-4F38-A8AD-96215018CC24}" type="presOf" srcId="{806CA56E-46C3-4822-8559-11E7086CE719}" destId="{724C88D6-AAFA-45BE-A2C4-8074B6096548}" srcOrd="0" destOrd="0" presId="urn:microsoft.com/office/officeart/2005/8/layout/process2"/>
    <dgm:cxn modelId="{1C71AF76-E30D-4A19-AE72-728FE107C1FF}" type="presOf" srcId="{77B013B6-771E-4FB2-95B0-FE3E9A12DFE3}" destId="{9951D4D2-3545-4970-AE45-FAAA8B7D8AF5}" srcOrd="1" destOrd="0" presId="urn:microsoft.com/office/officeart/2005/8/layout/process2"/>
    <dgm:cxn modelId="{E4AC35F3-BDF1-4F48-A370-4E9B4B9AF918}" type="presOf" srcId="{77B013B6-771E-4FB2-95B0-FE3E9A12DFE3}" destId="{C1C17D63-067E-4A05-9472-F0DC10F73E27}" srcOrd="0" destOrd="0" presId="urn:microsoft.com/office/officeart/2005/8/layout/process2"/>
    <dgm:cxn modelId="{E0A1907E-6D88-477B-A3A7-05B7DDDABA88}" type="presOf" srcId="{2254F657-994C-465A-A74F-322D02E59A5A}" destId="{1C590A86-53D7-404F-89CA-9D624A8B9174}" srcOrd="1" destOrd="0" presId="urn:microsoft.com/office/officeart/2005/8/layout/process2"/>
    <dgm:cxn modelId="{374FBEF9-6638-40B5-99B4-9695633DD5FF}" type="presOf" srcId="{2254F657-994C-465A-A74F-322D02E59A5A}" destId="{7E5A176F-4C9D-4AD4-8F03-39D883F3E527}" srcOrd="0" destOrd="0" presId="urn:microsoft.com/office/officeart/2005/8/layout/process2"/>
    <dgm:cxn modelId="{25D4DBD6-F800-4E8C-9247-DBD7D7070551}" type="presOf" srcId="{BB273E87-CDE9-4695-9663-1FBFC15FDE93}" destId="{98E99046-8CB6-4807-B72B-BBB8EFDBF56B}" srcOrd="0" destOrd="0" presId="urn:microsoft.com/office/officeart/2005/8/layout/process2"/>
    <dgm:cxn modelId="{945918B6-7E81-4528-A3B0-86DE0F658373}" type="presParOf" srcId="{306D4E0C-2A47-4148-BD32-6AC15C6EAC1A}" destId="{724C88D6-AAFA-45BE-A2C4-8074B6096548}" srcOrd="0" destOrd="0" presId="urn:microsoft.com/office/officeart/2005/8/layout/process2"/>
    <dgm:cxn modelId="{2355650F-41C9-48BA-AEA4-9B489247FC31}" type="presParOf" srcId="{306D4E0C-2A47-4148-BD32-6AC15C6EAC1A}" destId="{C1C17D63-067E-4A05-9472-F0DC10F73E27}" srcOrd="1" destOrd="0" presId="urn:microsoft.com/office/officeart/2005/8/layout/process2"/>
    <dgm:cxn modelId="{490337C0-072B-4BB5-96D3-A405B26D1A61}" type="presParOf" srcId="{C1C17D63-067E-4A05-9472-F0DC10F73E27}" destId="{9951D4D2-3545-4970-AE45-FAAA8B7D8AF5}" srcOrd="0" destOrd="0" presId="urn:microsoft.com/office/officeart/2005/8/layout/process2"/>
    <dgm:cxn modelId="{BBCDD772-B49F-4C4B-859E-5353A582982F}" type="presParOf" srcId="{306D4E0C-2A47-4148-BD32-6AC15C6EAC1A}" destId="{D654F4FF-F313-4605-AF0B-C02E5AF83808}" srcOrd="2" destOrd="0" presId="urn:microsoft.com/office/officeart/2005/8/layout/process2"/>
    <dgm:cxn modelId="{F8D165DB-1DFE-4F7C-B0AA-1D71CB40B840}" type="presParOf" srcId="{306D4E0C-2A47-4148-BD32-6AC15C6EAC1A}" destId="{7E5A176F-4C9D-4AD4-8F03-39D883F3E527}" srcOrd="3" destOrd="0" presId="urn:microsoft.com/office/officeart/2005/8/layout/process2"/>
    <dgm:cxn modelId="{D7436E81-83E0-4875-A980-EFE09A36FCF5}" type="presParOf" srcId="{7E5A176F-4C9D-4AD4-8F03-39D883F3E527}" destId="{1C590A86-53D7-404F-89CA-9D624A8B9174}" srcOrd="0" destOrd="0" presId="urn:microsoft.com/office/officeart/2005/8/layout/process2"/>
    <dgm:cxn modelId="{800E79B5-7140-4563-8B9D-D0E0F7A7E514}" type="presParOf" srcId="{306D4E0C-2A47-4148-BD32-6AC15C6EAC1A}" destId="{98E99046-8CB6-4807-B72B-BBB8EFDBF56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79D7505-69B8-49AD-AA13-C8D9A291DBDD}" type="doc">
      <dgm:prSet loTypeId="urn:microsoft.com/office/officeart/2005/8/layout/vList3" loCatId="list" qsTypeId="urn:microsoft.com/office/officeart/2005/8/quickstyle/3d2" qsCatId="3D" csTypeId="urn:microsoft.com/office/officeart/2005/8/colors/accent1_2" csCatId="accent1" phldr="1"/>
      <dgm:spPr/>
    </dgm:pt>
    <dgm:pt modelId="{9FCB2BD0-32DF-4A42-8331-4B2370C29136}">
      <dgm:prSet phldrT="[Texte]" custT="1"/>
      <dgm:spPr/>
      <dgm:t>
        <a:bodyPr/>
        <a:lstStyle/>
        <a:p>
          <a:r>
            <a:rPr lang="fr-FR" sz="2400" dirty="0" smtClean="0"/>
            <a:t>Atomes : taille et masse</a:t>
          </a:r>
          <a:endParaRPr lang="fr-FR" sz="2400" dirty="0"/>
        </a:p>
      </dgm:t>
    </dgm:pt>
    <dgm:pt modelId="{75352782-AF9A-48BA-AE6E-3084AFA647CD}" type="parTrans" cxnId="{56A8154B-2E25-4C4B-8CAA-64A022841D64}">
      <dgm:prSet/>
      <dgm:spPr/>
      <dgm:t>
        <a:bodyPr/>
        <a:lstStyle/>
        <a:p>
          <a:endParaRPr lang="fr-FR"/>
        </a:p>
      </dgm:t>
    </dgm:pt>
    <dgm:pt modelId="{B90423B4-91BF-409A-9A05-E1D50EF7B2F6}" type="sibTrans" cxnId="{56A8154B-2E25-4C4B-8CAA-64A022841D64}">
      <dgm:prSet/>
      <dgm:spPr/>
      <dgm:t>
        <a:bodyPr/>
        <a:lstStyle/>
        <a:p>
          <a:endParaRPr lang="fr-FR"/>
        </a:p>
      </dgm:t>
    </dgm:pt>
    <dgm:pt modelId="{FDBE9765-DFF9-479E-B6E2-3CA383E7007D}">
      <dgm:prSet phldrT="[Texte]" custT="1"/>
      <dgm:spPr/>
      <dgm:t>
        <a:bodyPr/>
        <a:lstStyle/>
        <a:p>
          <a:r>
            <a:rPr lang="fr-FR" sz="2400" dirty="0" smtClean="0"/>
            <a:t>Densité solides </a:t>
          </a:r>
          <a:r>
            <a:rPr lang="fr-FR" sz="2400" dirty="0" smtClean="0">
              <a:sym typeface="Symbol"/>
            </a:rPr>
            <a:t> identique (facteur 10)</a:t>
          </a:r>
          <a:endParaRPr lang="fr-FR" sz="2400" dirty="0"/>
        </a:p>
      </dgm:t>
    </dgm:pt>
    <dgm:pt modelId="{A3EA5E40-763D-4EC7-956F-F8095967484B}" type="parTrans" cxnId="{222AD4BE-7F8C-4836-8911-A64C08E50A8F}">
      <dgm:prSet/>
      <dgm:spPr/>
      <dgm:t>
        <a:bodyPr/>
        <a:lstStyle/>
        <a:p>
          <a:endParaRPr lang="fr-FR"/>
        </a:p>
      </dgm:t>
    </dgm:pt>
    <dgm:pt modelId="{B941577D-6BF3-4A2C-825D-7C0E46D9FFD1}" type="sibTrans" cxnId="{222AD4BE-7F8C-4836-8911-A64C08E50A8F}">
      <dgm:prSet/>
      <dgm:spPr/>
      <dgm:t>
        <a:bodyPr/>
        <a:lstStyle/>
        <a:p>
          <a:endParaRPr lang="fr-FR"/>
        </a:p>
      </dgm:t>
    </dgm:pt>
    <dgm:pt modelId="{85427A8D-6690-416C-B61E-33BAB23B29F7}">
      <dgm:prSet phldrT="[Texte]" custT="1"/>
      <dgm:spPr/>
      <dgm:t>
        <a:bodyPr/>
        <a:lstStyle/>
        <a:p>
          <a:r>
            <a:rPr lang="fr-FR" sz="2400" dirty="0" smtClean="0"/>
            <a:t>Terre = planète la plus dense </a:t>
          </a:r>
          <a:r>
            <a:rPr lang="fr-FR" sz="2400" baseline="0" dirty="0" smtClean="0"/>
            <a:t>du Système Solaire  </a:t>
          </a:r>
          <a:r>
            <a:rPr lang="fr-FR" sz="2400" dirty="0" smtClean="0"/>
            <a:t>(5 g.cm</a:t>
          </a:r>
          <a:r>
            <a:rPr lang="fr-FR" sz="2400" baseline="30000" dirty="0" smtClean="0"/>
            <a:t>-3</a:t>
          </a:r>
          <a:r>
            <a:rPr lang="fr-FR" sz="2400" baseline="0" dirty="0" smtClean="0"/>
            <a:t>) </a:t>
          </a:r>
          <a:endParaRPr lang="fr-FR" sz="2400" dirty="0"/>
        </a:p>
      </dgm:t>
    </dgm:pt>
    <dgm:pt modelId="{B3EDD36C-4AB1-4AFF-A06C-CF8006368D0B}" type="parTrans" cxnId="{6183ADC2-055A-44CC-8FED-0BFDAE08D154}">
      <dgm:prSet/>
      <dgm:spPr/>
      <dgm:t>
        <a:bodyPr/>
        <a:lstStyle/>
        <a:p>
          <a:endParaRPr lang="fr-FR"/>
        </a:p>
      </dgm:t>
    </dgm:pt>
    <dgm:pt modelId="{6F597DCE-80AB-456F-BEEB-9A6F9BC20AE0}" type="sibTrans" cxnId="{6183ADC2-055A-44CC-8FED-0BFDAE08D154}">
      <dgm:prSet/>
      <dgm:spPr/>
      <dgm:t>
        <a:bodyPr/>
        <a:lstStyle/>
        <a:p>
          <a:endParaRPr lang="fr-FR"/>
        </a:p>
      </dgm:t>
    </dgm:pt>
    <dgm:pt modelId="{449EBCE1-D0CC-45B7-A29D-9F9AB5E743B3}">
      <dgm:prSet phldrT="[Texte]" custT="1"/>
      <dgm:spPr/>
      <dgm:t>
        <a:bodyPr/>
        <a:lstStyle/>
        <a:p>
          <a:r>
            <a:rPr lang="fr-FR" sz="2400" dirty="0" smtClean="0"/>
            <a:t>Si  Krypton en Uranium : 19 g.cm</a:t>
          </a:r>
          <a:r>
            <a:rPr lang="fr-FR" sz="2400" baseline="30000" dirty="0" smtClean="0"/>
            <a:t>-3</a:t>
          </a:r>
          <a:r>
            <a:rPr lang="fr-FR" sz="2400" dirty="0" smtClean="0"/>
            <a:t> (&lt; 4 fois) au lieu de 75 g.cm</a:t>
          </a:r>
          <a:r>
            <a:rPr lang="fr-FR" sz="2400" baseline="30000" dirty="0" smtClean="0"/>
            <a:t>-3</a:t>
          </a:r>
          <a:endParaRPr lang="fr-FR" sz="2400" dirty="0"/>
        </a:p>
      </dgm:t>
    </dgm:pt>
    <dgm:pt modelId="{7966757C-B199-4D80-B6C2-8251382DBABD}" type="parTrans" cxnId="{3FC4D21D-B1BF-4BE1-8DEA-AC5FBD3F29C9}">
      <dgm:prSet/>
      <dgm:spPr/>
      <dgm:t>
        <a:bodyPr/>
        <a:lstStyle/>
        <a:p>
          <a:endParaRPr lang="fr-FR"/>
        </a:p>
      </dgm:t>
    </dgm:pt>
    <dgm:pt modelId="{A2B53A93-81C6-4615-9726-E627FD451643}" type="sibTrans" cxnId="{3FC4D21D-B1BF-4BE1-8DEA-AC5FBD3F29C9}">
      <dgm:prSet/>
      <dgm:spPr/>
      <dgm:t>
        <a:bodyPr/>
        <a:lstStyle/>
        <a:p>
          <a:endParaRPr lang="fr-FR"/>
        </a:p>
      </dgm:t>
    </dgm:pt>
    <dgm:pt modelId="{2370872E-D83D-41C9-AE9C-C672B4BB4490}" type="pres">
      <dgm:prSet presAssocID="{579D7505-69B8-49AD-AA13-C8D9A291DBDD}" presName="linearFlow" presStyleCnt="0">
        <dgm:presLayoutVars>
          <dgm:dir/>
          <dgm:resizeHandles val="exact"/>
        </dgm:presLayoutVars>
      </dgm:prSet>
      <dgm:spPr/>
    </dgm:pt>
    <dgm:pt modelId="{7353EFF8-916B-4C0D-A342-14B0CB4FED24}" type="pres">
      <dgm:prSet presAssocID="{9FCB2BD0-32DF-4A42-8331-4B2370C29136}" presName="composite" presStyleCnt="0"/>
      <dgm:spPr/>
    </dgm:pt>
    <dgm:pt modelId="{0CB44326-7397-43F7-873E-49573F1A4C4C}" type="pres">
      <dgm:prSet presAssocID="{9FCB2BD0-32DF-4A42-8331-4B2370C29136}" presName="imgShp" presStyleLbl="fgImgPlace1" presStyleIdx="0" presStyleCnt="4" custLinFactX="-5894" custLinFactNeighborX="-100000" custLinFactNeighborY="-38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FC54D73D-C535-45B7-B79B-FA153C9F2472}" type="pres">
      <dgm:prSet presAssocID="{9FCB2BD0-32DF-4A42-8331-4B2370C29136}" presName="txShp" presStyleLbl="node1" presStyleIdx="0" presStyleCnt="4" custScaleX="12702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B19F05-8DA5-4BE8-B373-64D1C02484C2}" type="pres">
      <dgm:prSet presAssocID="{B90423B4-91BF-409A-9A05-E1D50EF7B2F6}" presName="spacing" presStyleCnt="0"/>
      <dgm:spPr/>
    </dgm:pt>
    <dgm:pt modelId="{B3D9747E-7D87-48F9-9F03-D4E48F0B2EB3}" type="pres">
      <dgm:prSet presAssocID="{FDBE9765-DFF9-479E-B6E2-3CA383E7007D}" presName="composite" presStyleCnt="0"/>
      <dgm:spPr/>
    </dgm:pt>
    <dgm:pt modelId="{1574BB50-0BB5-4ED7-84D6-05217A31FB78}" type="pres">
      <dgm:prSet presAssocID="{FDBE9765-DFF9-479E-B6E2-3CA383E7007D}" presName="imgShp" presStyleLbl="fgImgPlace1" presStyleIdx="1" presStyleCnt="4" custLinFactX="-5894" custLinFactNeighborX="-100000" custLinFactNeighborY="-38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DC64D89D-14C6-4CBB-A1B0-788B3DA046A5}" type="pres">
      <dgm:prSet presAssocID="{FDBE9765-DFF9-479E-B6E2-3CA383E7007D}" presName="txShp" presStyleLbl="node1" presStyleIdx="1" presStyleCnt="4" custScaleX="12702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8082333-279E-46A5-8303-EA77168BDE62}" type="pres">
      <dgm:prSet presAssocID="{B941577D-6BF3-4A2C-825D-7C0E46D9FFD1}" presName="spacing" presStyleCnt="0"/>
      <dgm:spPr/>
    </dgm:pt>
    <dgm:pt modelId="{11FE7954-B5EB-48B4-A994-7E15BFE8CD95}" type="pres">
      <dgm:prSet presAssocID="{85427A8D-6690-416C-B61E-33BAB23B29F7}" presName="composite" presStyleCnt="0"/>
      <dgm:spPr/>
    </dgm:pt>
    <dgm:pt modelId="{D8284174-5BD1-42A8-822C-BA29A42F3B00}" type="pres">
      <dgm:prSet presAssocID="{85427A8D-6690-416C-B61E-33BAB23B29F7}" presName="imgShp" presStyleLbl="fgImgPlace1" presStyleIdx="2" presStyleCnt="4" custLinFactX="-5894" custLinFactNeighborX="-100000" custLinFactNeighborY="-38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6B18EAD0-03FA-4F8D-A296-0F668FC1A162}" type="pres">
      <dgm:prSet presAssocID="{85427A8D-6690-416C-B61E-33BAB23B29F7}" presName="txShp" presStyleLbl="node1" presStyleIdx="2" presStyleCnt="4" custScaleX="12702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589C3D-44B8-4DA4-AC75-E6873D4A5323}" type="pres">
      <dgm:prSet presAssocID="{6F597DCE-80AB-456F-BEEB-9A6F9BC20AE0}" presName="spacing" presStyleCnt="0"/>
      <dgm:spPr/>
    </dgm:pt>
    <dgm:pt modelId="{3564E02C-B007-4C5F-89C8-299DB2DCF017}" type="pres">
      <dgm:prSet presAssocID="{449EBCE1-D0CC-45B7-A29D-9F9AB5E743B3}" presName="composite" presStyleCnt="0"/>
      <dgm:spPr/>
    </dgm:pt>
    <dgm:pt modelId="{C00A6F6D-FCA2-4D39-89C3-DA08FD8FEC66}" type="pres">
      <dgm:prSet presAssocID="{449EBCE1-D0CC-45B7-A29D-9F9AB5E743B3}" presName="imgShp" presStyleLbl="fgImgPlace1" presStyleIdx="3" presStyleCnt="4" custLinFactX="-5894" custLinFactNeighborX="-100000" custLinFactNeighborY="-38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49F2E541-5CA5-43BC-9D47-5BF442A2121A}" type="pres">
      <dgm:prSet presAssocID="{449EBCE1-D0CC-45B7-A29D-9F9AB5E743B3}" presName="txShp" presStyleLbl="node1" presStyleIdx="3" presStyleCnt="4" custScaleX="12727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22AD4BE-7F8C-4836-8911-A64C08E50A8F}" srcId="{579D7505-69B8-49AD-AA13-C8D9A291DBDD}" destId="{FDBE9765-DFF9-479E-B6E2-3CA383E7007D}" srcOrd="1" destOrd="0" parTransId="{A3EA5E40-763D-4EC7-956F-F8095967484B}" sibTransId="{B941577D-6BF3-4A2C-825D-7C0E46D9FFD1}"/>
    <dgm:cxn modelId="{71FBA5FF-8B4F-4534-8B4A-EEA65D9642FF}" type="presOf" srcId="{449EBCE1-D0CC-45B7-A29D-9F9AB5E743B3}" destId="{49F2E541-5CA5-43BC-9D47-5BF442A2121A}" srcOrd="0" destOrd="0" presId="urn:microsoft.com/office/officeart/2005/8/layout/vList3"/>
    <dgm:cxn modelId="{6183ADC2-055A-44CC-8FED-0BFDAE08D154}" srcId="{579D7505-69B8-49AD-AA13-C8D9A291DBDD}" destId="{85427A8D-6690-416C-B61E-33BAB23B29F7}" srcOrd="2" destOrd="0" parTransId="{B3EDD36C-4AB1-4AFF-A06C-CF8006368D0B}" sibTransId="{6F597DCE-80AB-456F-BEEB-9A6F9BC20AE0}"/>
    <dgm:cxn modelId="{F7C749D5-238B-4478-81AD-56AB42E961F4}" type="presOf" srcId="{579D7505-69B8-49AD-AA13-C8D9A291DBDD}" destId="{2370872E-D83D-41C9-AE9C-C672B4BB4490}" srcOrd="0" destOrd="0" presId="urn:microsoft.com/office/officeart/2005/8/layout/vList3"/>
    <dgm:cxn modelId="{11EBF2DD-760B-4E49-B646-33394C34BC0E}" type="presOf" srcId="{9FCB2BD0-32DF-4A42-8331-4B2370C29136}" destId="{FC54D73D-C535-45B7-B79B-FA153C9F2472}" srcOrd="0" destOrd="0" presId="urn:microsoft.com/office/officeart/2005/8/layout/vList3"/>
    <dgm:cxn modelId="{648E86C2-ED79-4C1E-BD7F-AFC2E1CDE755}" type="presOf" srcId="{FDBE9765-DFF9-479E-B6E2-3CA383E7007D}" destId="{DC64D89D-14C6-4CBB-A1B0-788B3DA046A5}" srcOrd="0" destOrd="0" presId="urn:microsoft.com/office/officeart/2005/8/layout/vList3"/>
    <dgm:cxn modelId="{56A8154B-2E25-4C4B-8CAA-64A022841D64}" srcId="{579D7505-69B8-49AD-AA13-C8D9A291DBDD}" destId="{9FCB2BD0-32DF-4A42-8331-4B2370C29136}" srcOrd="0" destOrd="0" parTransId="{75352782-AF9A-48BA-AE6E-3084AFA647CD}" sibTransId="{B90423B4-91BF-409A-9A05-E1D50EF7B2F6}"/>
    <dgm:cxn modelId="{3FC4D21D-B1BF-4BE1-8DEA-AC5FBD3F29C9}" srcId="{579D7505-69B8-49AD-AA13-C8D9A291DBDD}" destId="{449EBCE1-D0CC-45B7-A29D-9F9AB5E743B3}" srcOrd="3" destOrd="0" parTransId="{7966757C-B199-4D80-B6C2-8251382DBABD}" sibTransId="{A2B53A93-81C6-4615-9726-E627FD451643}"/>
    <dgm:cxn modelId="{FCA81177-1CA8-4524-B300-B9227F90C505}" type="presOf" srcId="{85427A8D-6690-416C-B61E-33BAB23B29F7}" destId="{6B18EAD0-03FA-4F8D-A296-0F668FC1A162}" srcOrd="0" destOrd="0" presId="urn:microsoft.com/office/officeart/2005/8/layout/vList3"/>
    <dgm:cxn modelId="{B5A48BBA-94F8-45F2-851B-39257988FA12}" type="presParOf" srcId="{2370872E-D83D-41C9-AE9C-C672B4BB4490}" destId="{7353EFF8-916B-4C0D-A342-14B0CB4FED24}" srcOrd="0" destOrd="0" presId="urn:microsoft.com/office/officeart/2005/8/layout/vList3"/>
    <dgm:cxn modelId="{0FD2C69D-1FA0-4BF9-9E11-371F9B220510}" type="presParOf" srcId="{7353EFF8-916B-4C0D-A342-14B0CB4FED24}" destId="{0CB44326-7397-43F7-873E-49573F1A4C4C}" srcOrd="0" destOrd="0" presId="urn:microsoft.com/office/officeart/2005/8/layout/vList3"/>
    <dgm:cxn modelId="{808FB9D7-9803-4089-8A0B-CB0B705F5574}" type="presParOf" srcId="{7353EFF8-916B-4C0D-A342-14B0CB4FED24}" destId="{FC54D73D-C535-45B7-B79B-FA153C9F2472}" srcOrd="1" destOrd="0" presId="urn:microsoft.com/office/officeart/2005/8/layout/vList3"/>
    <dgm:cxn modelId="{292A1784-44C6-41D4-98C7-2D2749C71FF5}" type="presParOf" srcId="{2370872E-D83D-41C9-AE9C-C672B4BB4490}" destId="{A4B19F05-8DA5-4BE8-B373-64D1C02484C2}" srcOrd="1" destOrd="0" presId="urn:microsoft.com/office/officeart/2005/8/layout/vList3"/>
    <dgm:cxn modelId="{6B1E111B-83A5-4FED-9D6B-BFCFAC32EDB7}" type="presParOf" srcId="{2370872E-D83D-41C9-AE9C-C672B4BB4490}" destId="{B3D9747E-7D87-48F9-9F03-D4E48F0B2EB3}" srcOrd="2" destOrd="0" presId="urn:microsoft.com/office/officeart/2005/8/layout/vList3"/>
    <dgm:cxn modelId="{5E6F96CB-63C7-41E8-9446-535156A17122}" type="presParOf" srcId="{B3D9747E-7D87-48F9-9F03-D4E48F0B2EB3}" destId="{1574BB50-0BB5-4ED7-84D6-05217A31FB78}" srcOrd="0" destOrd="0" presId="urn:microsoft.com/office/officeart/2005/8/layout/vList3"/>
    <dgm:cxn modelId="{46420F47-5532-4696-B27E-7FE0B1DAA8FC}" type="presParOf" srcId="{B3D9747E-7D87-48F9-9F03-D4E48F0B2EB3}" destId="{DC64D89D-14C6-4CBB-A1B0-788B3DA046A5}" srcOrd="1" destOrd="0" presId="urn:microsoft.com/office/officeart/2005/8/layout/vList3"/>
    <dgm:cxn modelId="{B336005F-9841-4843-B227-1E91B76E4899}" type="presParOf" srcId="{2370872E-D83D-41C9-AE9C-C672B4BB4490}" destId="{B8082333-279E-46A5-8303-EA77168BDE62}" srcOrd="3" destOrd="0" presId="urn:microsoft.com/office/officeart/2005/8/layout/vList3"/>
    <dgm:cxn modelId="{4BA4FD12-4587-4B9E-8F93-2FF2D4100038}" type="presParOf" srcId="{2370872E-D83D-41C9-AE9C-C672B4BB4490}" destId="{11FE7954-B5EB-48B4-A994-7E15BFE8CD95}" srcOrd="4" destOrd="0" presId="urn:microsoft.com/office/officeart/2005/8/layout/vList3"/>
    <dgm:cxn modelId="{BC5CC0B0-CC5B-4F4B-9199-9F48819C9994}" type="presParOf" srcId="{11FE7954-B5EB-48B4-A994-7E15BFE8CD95}" destId="{D8284174-5BD1-42A8-822C-BA29A42F3B00}" srcOrd="0" destOrd="0" presId="urn:microsoft.com/office/officeart/2005/8/layout/vList3"/>
    <dgm:cxn modelId="{C84FC208-2A43-47A7-B254-579739FA01D4}" type="presParOf" srcId="{11FE7954-B5EB-48B4-A994-7E15BFE8CD95}" destId="{6B18EAD0-03FA-4F8D-A296-0F668FC1A162}" srcOrd="1" destOrd="0" presId="urn:microsoft.com/office/officeart/2005/8/layout/vList3"/>
    <dgm:cxn modelId="{DE2FB9EB-DD9A-4074-9434-E8B7C77FFA24}" type="presParOf" srcId="{2370872E-D83D-41C9-AE9C-C672B4BB4490}" destId="{9C589C3D-44B8-4DA4-AC75-E6873D4A5323}" srcOrd="5" destOrd="0" presId="urn:microsoft.com/office/officeart/2005/8/layout/vList3"/>
    <dgm:cxn modelId="{CE707CF7-3E3D-4E53-9798-17248F08665F}" type="presParOf" srcId="{2370872E-D83D-41C9-AE9C-C672B4BB4490}" destId="{3564E02C-B007-4C5F-89C8-299DB2DCF017}" srcOrd="6" destOrd="0" presId="urn:microsoft.com/office/officeart/2005/8/layout/vList3"/>
    <dgm:cxn modelId="{70FC588D-0E12-48EB-9C76-A8C6EAE0A537}" type="presParOf" srcId="{3564E02C-B007-4C5F-89C8-299DB2DCF017}" destId="{C00A6F6D-FCA2-4D39-89C3-DA08FD8FEC66}" srcOrd="0" destOrd="0" presId="urn:microsoft.com/office/officeart/2005/8/layout/vList3"/>
    <dgm:cxn modelId="{D3429701-9284-4056-B67C-8E0FBF515772}" type="presParOf" srcId="{3564E02C-B007-4C5F-89C8-299DB2DCF017}" destId="{49F2E541-5CA5-43BC-9D47-5BF442A2121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79D7505-69B8-49AD-AA13-C8D9A291DBDD}" type="doc">
      <dgm:prSet loTypeId="urn:microsoft.com/office/officeart/2005/8/layout/vList3" loCatId="list" qsTypeId="urn:microsoft.com/office/officeart/2005/8/quickstyle/3d2" qsCatId="3D" csTypeId="urn:microsoft.com/office/officeart/2005/8/colors/accent1_2" csCatId="accent1" phldr="1"/>
      <dgm:spPr/>
    </dgm:pt>
    <dgm:pt modelId="{9FCB2BD0-32DF-4A42-8331-4B2370C29136}">
      <dgm:prSet phldrT="[Texte]" custT="1"/>
      <dgm:spPr/>
      <dgm:t>
        <a:bodyPr/>
        <a:lstStyle/>
        <a:p>
          <a:r>
            <a:rPr lang="fr-FR" sz="2400" dirty="0" smtClean="0"/>
            <a:t>Géologie dépend de la taille de la planète. Planètes &gt; Uranus (4x Terre) = Géantes gazeuses</a:t>
          </a:r>
          <a:endParaRPr lang="fr-FR" sz="2400" dirty="0"/>
        </a:p>
      </dgm:t>
    </dgm:pt>
    <dgm:pt modelId="{75352782-AF9A-48BA-AE6E-3084AFA647CD}" type="parTrans" cxnId="{56A8154B-2E25-4C4B-8CAA-64A022841D64}">
      <dgm:prSet/>
      <dgm:spPr/>
      <dgm:t>
        <a:bodyPr/>
        <a:lstStyle/>
        <a:p>
          <a:endParaRPr lang="fr-FR"/>
        </a:p>
      </dgm:t>
    </dgm:pt>
    <dgm:pt modelId="{B90423B4-91BF-409A-9A05-E1D50EF7B2F6}" type="sibTrans" cxnId="{56A8154B-2E25-4C4B-8CAA-64A022841D64}">
      <dgm:prSet/>
      <dgm:spPr/>
      <dgm:t>
        <a:bodyPr/>
        <a:lstStyle/>
        <a:p>
          <a:endParaRPr lang="fr-FR"/>
        </a:p>
      </dgm:t>
    </dgm:pt>
    <dgm:pt modelId="{FDBE9765-DFF9-479E-B6E2-3CA383E7007D}">
      <dgm:prSet phldrT="[Texte]" custT="1"/>
      <dgm:spPr/>
      <dgm:t>
        <a:bodyPr/>
        <a:lstStyle/>
        <a:p>
          <a:r>
            <a:rPr lang="fr-FR" sz="2400" dirty="0" smtClean="0"/>
            <a:t>Jupiter (11x Terre) : si 10x plus grande, fusion nucléaire</a:t>
          </a:r>
          <a:endParaRPr lang="fr-FR" sz="2400" dirty="0"/>
        </a:p>
      </dgm:t>
    </dgm:pt>
    <dgm:pt modelId="{A3EA5E40-763D-4EC7-956F-F8095967484B}" type="parTrans" cxnId="{222AD4BE-7F8C-4836-8911-A64C08E50A8F}">
      <dgm:prSet/>
      <dgm:spPr/>
      <dgm:t>
        <a:bodyPr/>
        <a:lstStyle/>
        <a:p>
          <a:endParaRPr lang="fr-FR"/>
        </a:p>
      </dgm:t>
    </dgm:pt>
    <dgm:pt modelId="{B941577D-6BF3-4A2C-825D-7C0E46D9FFD1}" type="sibTrans" cxnId="{222AD4BE-7F8C-4836-8911-A64C08E50A8F}">
      <dgm:prSet/>
      <dgm:spPr/>
      <dgm:t>
        <a:bodyPr/>
        <a:lstStyle/>
        <a:p>
          <a:endParaRPr lang="fr-FR"/>
        </a:p>
      </dgm:t>
    </dgm:pt>
    <dgm:pt modelId="{85427A8D-6690-416C-B61E-33BAB23B29F7}">
      <dgm:prSet phldrT="[Texte]" custT="1"/>
      <dgm:spPr/>
      <dgm:t>
        <a:bodyPr/>
        <a:lstStyle/>
        <a:p>
          <a:r>
            <a:rPr lang="fr-FR" sz="2400" dirty="0" smtClean="0"/>
            <a:t>Masse élémentaire dans l’Univers connu : </a:t>
          </a:r>
        </a:p>
        <a:p>
          <a:r>
            <a:rPr lang="fr-FR" sz="2400" dirty="0" smtClean="0"/>
            <a:t>73% H et 25% He </a:t>
          </a:r>
          <a:r>
            <a:rPr lang="fr-FR" sz="2400" dirty="0" smtClean="0">
              <a:sym typeface="Symbol"/>
            </a:rPr>
            <a:t> 2% C, Si, Cu, N, … </a:t>
          </a:r>
          <a:endParaRPr lang="fr-FR" sz="2400" dirty="0"/>
        </a:p>
      </dgm:t>
    </dgm:pt>
    <dgm:pt modelId="{B3EDD36C-4AB1-4AFF-A06C-CF8006368D0B}" type="parTrans" cxnId="{6183ADC2-055A-44CC-8FED-0BFDAE08D154}">
      <dgm:prSet/>
      <dgm:spPr/>
      <dgm:t>
        <a:bodyPr/>
        <a:lstStyle/>
        <a:p>
          <a:endParaRPr lang="fr-FR"/>
        </a:p>
      </dgm:t>
    </dgm:pt>
    <dgm:pt modelId="{6F597DCE-80AB-456F-BEEB-9A6F9BC20AE0}" type="sibTrans" cxnId="{6183ADC2-055A-44CC-8FED-0BFDAE08D154}">
      <dgm:prSet/>
      <dgm:spPr/>
      <dgm:t>
        <a:bodyPr/>
        <a:lstStyle/>
        <a:p>
          <a:endParaRPr lang="fr-FR"/>
        </a:p>
      </dgm:t>
    </dgm:pt>
    <dgm:pt modelId="{449EBCE1-D0CC-45B7-A29D-9F9AB5E743B3}">
      <dgm:prSet phldrT="[Texte]" custT="1"/>
      <dgm:spPr/>
      <dgm:t>
        <a:bodyPr/>
        <a:lstStyle/>
        <a:p>
          <a:r>
            <a:rPr lang="fr-FR" sz="2400" dirty="0" smtClean="0"/>
            <a:t>Planète solide trop grande : détruite par les forces de marées de son Soleil</a:t>
          </a:r>
          <a:endParaRPr lang="fr-FR" sz="2400" dirty="0"/>
        </a:p>
      </dgm:t>
    </dgm:pt>
    <dgm:pt modelId="{7966757C-B199-4D80-B6C2-8251382DBABD}" type="parTrans" cxnId="{3FC4D21D-B1BF-4BE1-8DEA-AC5FBD3F29C9}">
      <dgm:prSet/>
      <dgm:spPr/>
      <dgm:t>
        <a:bodyPr/>
        <a:lstStyle/>
        <a:p>
          <a:endParaRPr lang="fr-FR"/>
        </a:p>
      </dgm:t>
    </dgm:pt>
    <dgm:pt modelId="{A2B53A93-81C6-4615-9726-E627FD451643}" type="sibTrans" cxnId="{3FC4D21D-B1BF-4BE1-8DEA-AC5FBD3F29C9}">
      <dgm:prSet/>
      <dgm:spPr/>
      <dgm:t>
        <a:bodyPr/>
        <a:lstStyle/>
        <a:p>
          <a:endParaRPr lang="fr-FR"/>
        </a:p>
      </dgm:t>
    </dgm:pt>
    <dgm:pt modelId="{2370872E-D83D-41C9-AE9C-C672B4BB4490}" type="pres">
      <dgm:prSet presAssocID="{579D7505-69B8-49AD-AA13-C8D9A291DBDD}" presName="linearFlow" presStyleCnt="0">
        <dgm:presLayoutVars>
          <dgm:dir/>
          <dgm:resizeHandles val="exact"/>
        </dgm:presLayoutVars>
      </dgm:prSet>
      <dgm:spPr/>
    </dgm:pt>
    <dgm:pt modelId="{7353EFF8-916B-4C0D-A342-14B0CB4FED24}" type="pres">
      <dgm:prSet presAssocID="{9FCB2BD0-32DF-4A42-8331-4B2370C29136}" presName="composite" presStyleCnt="0"/>
      <dgm:spPr/>
    </dgm:pt>
    <dgm:pt modelId="{0CB44326-7397-43F7-873E-49573F1A4C4C}" type="pres">
      <dgm:prSet presAssocID="{9FCB2BD0-32DF-4A42-8331-4B2370C29136}" presName="imgShp" presStyleLbl="fgImgPlace1" presStyleIdx="0" presStyleCnt="4" custLinFactX="-5894" custLinFactNeighborX="-100000" custLinFactNeighborY="-38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</dgm:spPr>
    </dgm:pt>
    <dgm:pt modelId="{FC54D73D-C535-45B7-B79B-FA153C9F2472}" type="pres">
      <dgm:prSet presAssocID="{9FCB2BD0-32DF-4A42-8331-4B2370C29136}" presName="txShp" presStyleLbl="node1" presStyleIdx="0" presStyleCnt="4" custScaleX="12702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B19F05-8DA5-4BE8-B373-64D1C02484C2}" type="pres">
      <dgm:prSet presAssocID="{B90423B4-91BF-409A-9A05-E1D50EF7B2F6}" presName="spacing" presStyleCnt="0"/>
      <dgm:spPr/>
    </dgm:pt>
    <dgm:pt modelId="{B3D9747E-7D87-48F9-9F03-D4E48F0B2EB3}" type="pres">
      <dgm:prSet presAssocID="{FDBE9765-DFF9-479E-B6E2-3CA383E7007D}" presName="composite" presStyleCnt="0"/>
      <dgm:spPr/>
    </dgm:pt>
    <dgm:pt modelId="{1574BB50-0BB5-4ED7-84D6-05217A31FB78}" type="pres">
      <dgm:prSet presAssocID="{FDBE9765-DFF9-479E-B6E2-3CA383E7007D}" presName="imgShp" presStyleLbl="fgImgPlace1" presStyleIdx="1" presStyleCnt="4" custLinFactX="-5894" custLinFactNeighborX="-100000" custLinFactNeighborY="-38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C64D89D-14C6-4CBB-A1B0-788B3DA046A5}" type="pres">
      <dgm:prSet presAssocID="{FDBE9765-DFF9-479E-B6E2-3CA383E7007D}" presName="txShp" presStyleLbl="node1" presStyleIdx="1" presStyleCnt="4" custScaleX="12702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8082333-279E-46A5-8303-EA77168BDE62}" type="pres">
      <dgm:prSet presAssocID="{B941577D-6BF3-4A2C-825D-7C0E46D9FFD1}" presName="spacing" presStyleCnt="0"/>
      <dgm:spPr/>
    </dgm:pt>
    <dgm:pt modelId="{11FE7954-B5EB-48B4-A994-7E15BFE8CD95}" type="pres">
      <dgm:prSet presAssocID="{85427A8D-6690-416C-B61E-33BAB23B29F7}" presName="composite" presStyleCnt="0"/>
      <dgm:spPr/>
    </dgm:pt>
    <dgm:pt modelId="{D8284174-5BD1-42A8-822C-BA29A42F3B00}" type="pres">
      <dgm:prSet presAssocID="{85427A8D-6690-416C-B61E-33BAB23B29F7}" presName="imgShp" presStyleLbl="fgImgPlace1" presStyleIdx="2" presStyleCnt="4" custLinFactX="-5894" custLinFactNeighborX="-100000" custLinFactNeighborY="-38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6B18EAD0-03FA-4F8D-A296-0F668FC1A162}" type="pres">
      <dgm:prSet presAssocID="{85427A8D-6690-416C-B61E-33BAB23B29F7}" presName="txShp" presStyleLbl="node1" presStyleIdx="2" presStyleCnt="4" custScaleX="12702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589C3D-44B8-4DA4-AC75-E6873D4A5323}" type="pres">
      <dgm:prSet presAssocID="{6F597DCE-80AB-456F-BEEB-9A6F9BC20AE0}" presName="spacing" presStyleCnt="0"/>
      <dgm:spPr/>
    </dgm:pt>
    <dgm:pt modelId="{3564E02C-B007-4C5F-89C8-299DB2DCF017}" type="pres">
      <dgm:prSet presAssocID="{449EBCE1-D0CC-45B7-A29D-9F9AB5E743B3}" presName="composite" presStyleCnt="0"/>
      <dgm:spPr/>
    </dgm:pt>
    <dgm:pt modelId="{C00A6F6D-FCA2-4D39-89C3-DA08FD8FEC66}" type="pres">
      <dgm:prSet presAssocID="{449EBCE1-D0CC-45B7-A29D-9F9AB5E743B3}" presName="imgShp" presStyleLbl="fgImgPlace1" presStyleIdx="3" presStyleCnt="4" custLinFactX="-5894" custLinFactNeighborX="-100000" custLinFactNeighborY="-38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9F2E541-5CA5-43BC-9D47-5BF442A2121A}" type="pres">
      <dgm:prSet presAssocID="{449EBCE1-D0CC-45B7-A29D-9F9AB5E743B3}" presName="txShp" presStyleLbl="node1" presStyleIdx="3" presStyleCnt="4" custScaleX="12727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3693D63-2F46-4D1B-9026-FDCB3E11A758}" type="presOf" srcId="{579D7505-69B8-49AD-AA13-C8D9A291DBDD}" destId="{2370872E-D83D-41C9-AE9C-C672B4BB4490}" srcOrd="0" destOrd="0" presId="urn:microsoft.com/office/officeart/2005/8/layout/vList3"/>
    <dgm:cxn modelId="{222AD4BE-7F8C-4836-8911-A64C08E50A8F}" srcId="{579D7505-69B8-49AD-AA13-C8D9A291DBDD}" destId="{FDBE9765-DFF9-479E-B6E2-3CA383E7007D}" srcOrd="1" destOrd="0" parTransId="{A3EA5E40-763D-4EC7-956F-F8095967484B}" sibTransId="{B941577D-6BF3-4A2C-825D-7C0E46D9FFD1}"/>
    <dgm:cxn modelId="{56A8154B-2E25-4C4B-8CAA-64A022841D64}" srcId="{579D7505-69B8-49AD-AA13-C8D9A291DBDD}" destId="{9FCB2BD0-32DF-4A42-8331-4B2370C29136}" srcOrd="0" destOrd="0" parTransId="{75352782-AF9A-48BA-AE6E-3084AFA647CD}" sibTransId="{B90423B4-91BF-409A-9A05-E1D50EF7B2F6}"/>
    <dgm:cxn modelId="{3FC4D21D-B1BF-4BE1-8DEA-AC5FBD3F29C9}" srcId="{579D7505-69B8-49AD-AA13-C8D9A291DBDD}" destId="{449EBCE1-D0CC-45B7-A29D-9F9AB5E743B3}" srcOrd="3" destOrd="0" parTransId="{7966757C-B199-4D80-B6C2-8251382DBABD}" sibTransId="{A2B53A93-81C6-4615-9726-E627FD451643}"/>
    <dgm:cxn modelId="{C6680B5B-7F4E-47A1-856C-4F92925D5587}" type="presOf" srcId="{9FCB2BD0-32DF-4A42-8331-4B2370C29136}" destId="{FC54D73D-C535-45B7-B79B-FA153C9F2472}" srcOrd="0" destOrd="0" presId="urn:microsoft.com/office/officeart/2005/8/layout/vList3"/>
    <dgm:cxn modelId="{6183ADC2-055A-44CC-8FED-0BFDAE08D154}" srcId="{579D7505-69B8-49AD-AA13-C8D9A291DBDD}" destId="{85427A8D-6690-416C-B61E-33BAB23B29F7}" srcOrd="2" destOrd="0" parTransId="{B3EDD36C-4AB1-4AFF-A06C-CF8006368D0B}" sibTransId="{6F597DCE-80AB-456F-BEEB-9A6F9BC20AE0}"/>
    <dgm:cxn modelId="{82B84CE3-4EA9-4A04-8949-4C06DEF4D315}" type="presOf" srcId="{FDBE9765-DFF9-479E-B6E2-3CA383E7007D}" destId="{DC64D89D-14C6-4CBB-A1B0-788B3DA046A5}" srcOrd="0" destOrd="0" presId="urn:microsoft.com/office/officeart/2005/8/layout/vList3"/>
    <dgm:cxn modelId="{447EC623-94BF-48DD-9FF3-05205C49D91C}" type="presOf" srcId="{85427A8D-6690-416C-B61E-33BAB23B29F7}" destId="{6B18EAD0-03FA-4F8D-A296-0F668FC1A162}" srcOrd="0" destOrd="0" presId="urn:microsoft.com/office/officeart/2005/8/layout/vList3"/>
    <dgm:cxn modelId="{FDE2249E-FD8F-45A7-A460-73A7F51C63B3}" type="presOf" srcId="{449EBCE1-D0CC-45B7-A29D-9F9AB5E743B3}" destId="{49F2E541-5CA5-43BC-9D47-5BF442A2121A}" srcOrd="0" destOrd="0" presId="urn:microsoft.com/office/officeart/2005/8/layout/vList3"/>
    <dgm:cxn modelId="{34564E98-EC86-4B2B-A31E-311E88C60A76}" type="presParOf" srcId="{2370872E-D83D-41C9-AE9C-C672B4BB4490}" destId="{7353EFF8-916B-4C0D-A342-14B0CB4FED24}" srcOrd="0" destOrd="0" presId="urn:microsoft.com/office/officeart/2005/8/layout/vList3"/>
    <dgm:cxn modelId="{650FDEFF-D666-4C86-B0DC-F8D1828C22A5}" type="presParOf" srcId="{7353EFF8-916B-4C0D-A342-14B0CB4FED24}" destId="{0CB44326-7397-43F7-873E-49573F1A4C4C}" srcOrd="0" destOrd="0" presId="urn:microsoft.com/office/officeart/2005/8/layout/vList3"/>
    <dgm:cxn modelId="{C6C786FF-A343-40E8-85E3-9CBDAE248BFC}" type="presParOf" srcId="{7353EFF8-916B-4C0D-A342-14B0CB4FED24}" destId="{FC54D73D-C535-45B7-B79B-FA153C9F2472}" srcOrd="1" destOrd="0" presId="urn:microsoft.com/office/officeart/2005/8/layout/vList3"/>
    <dgm:cxn modelId="{7A63C570-EE88-42ED-8569-E7C4F92A0B88}" type="presParOf" srcId="{2370872E-D83D-41C9-AE9C-C672B4BB4490}" destId="{A4B19F05-8DA5-4BE8-B373-64D1C02484C2}" srcOrd="1" destOrd="0" presId="urn:microsoft.com/office/officeart/2005/8/layout/vList3"/>
    <dgm:cxn modelId="{C04AFA21-99A1-4255-88AB-1BEAB6EF0723}" type="presParOf" srcId="{2370872E-D83D-41C9-AE9C-C672B4BB4490}" destId="{B3D9747E-7D87-48F9-9F03-D4E48F0B2EB3}" srcOrd="2" destOrd="0" presId="urn:microsoft.com/office/officeart/2005/8/layout/vList3"/>
    <dgm:cxn modelId="{13EBA2E4-69A7-4193-BDC6-BFD675CAC951}" type="presParOf" srcId="{B3D9747E-7D87-48F9-9F03-D4E48F0B2EB3}" destId="{1574BB50-0BB5-4ED7-84D6-05217A31FB78}" srcOrd="0" destOrd="0" presId="urn:microsoft.com/office/officeart/2005/8/layout/vList3"/>
    <dgm:cxn modelId="{400C764E-46AD-4D4F-B051-745243A2F412}" type="presParOf" srcId="{B3D9747E-7D87-48F9-9F03-D4E48F0B2EB3}" destId="{DC64D89D-14C6-4CBB-A1B0-788B3DA046A5}" srcOrd="1" destOrd="0" presId="urn:microsoft.com/office/officeart/2005/8/layout/vList3"/>
    <dgm:cxn modelId="{DA4E56CF-EC81-4F80-86E0-454CD7FE095C}" type="presParOf" srcId="{2370872E-D83D-41C9-AE9C-C672B4BB4490}" destId="{B8082333-279E-46A5-8303-EA77168BDE62}" srcOrd="3" destOrd="0" presId="urn:microsoft.com/office/officeart/2005/8/layout/vList3"/>
    <dgm:cxn modelId="{49F8FF49-66B3-4EB1-9C23-B419B8CCC863}" type="presParOf" srcId="{2370872E-D83D-41C9-AE9C-C672B4BB4490}" destId="{11FE7954-B5EB-48B4-A994-7E15BFE8CD95}" srcOrd="4" destOrd="0" presId="urn:microsoft.com/office/officeart/2005/8/layout/vList3"/>
    <dgm:cxn modelId="{9CAC1438-2756-4A29-9B68-3D23B9B73C18}" type="presParOf" srcId="{11FE7954-B5EB-48B4-A994-7E15BFE8CD95}" destId="{D8284174-5BD1-42A8-822C-BA29A42F3B00}" srcOrd="0" destOrd="0" presId="urn:microsoft.com/office/officeart/2005/8/layout/vList3"/>
    <dgm:cxn modelId="{4B5CAC21-12BB-47EC-BFAA-BF9AF84950EE}" type="presParOf" srcId="{11FE7954-B5EB-48B4-A994-7E15BFE8CD95}" destId="{6B18EAD0-03FA-4F8D-A296-0F668FC1A162}" srcOrd="1" destOrd="0" presId="urn:microsoft.com/office/officeart/2005/8/layout/vList3"/>
    <dgm:cxn modelId="{DFCE70BE-5C78-419A-9951-EF820D999068}" type="presParOf" srcId="{2370872E-D83D-41C9-AE9C-C672B4BB4490}" destId="{9C589C3D-44B8-4DA4-AC75-E6873D4A5323}" srcOrd="5" destOrd="0" presId="urn:microsoft.com/office/officeart/2005/8/layout/vList3"/>
    <dgm:cxn modelId="{CDEB5991-6C05-42AD-8187-CF569B76D28A}" type="presParOf" srcId="{2370872E-D83D-41C9-AE9C-C672B4BB4490}" destId="{3564E02C-B007-4C5F-89C8-299DB2DCF017}" srcOrd="6" destOrd="0" presId="urn:microsoft.com/office/officeart/2005/8/layout/vList3"/>
    <dgm:cxn modelId="{A6DCC953-10E5-4260-9ED4-734154BD5B77}" type="presParOf" srcId="{3564E02C-B007-4C5F-89C8-299DB2DCF017}" destId="{C00A6F6D-FCA2-4D39-89C3-DA08FD8FEC66}" srcOrd="0" destOrd="0" presId="urn:microsoft.com/office/officeart/2005/8/layout/vList3"/>
    <dgm:cxn modelId="{1CB2A7AA-EDC3-4C23-A1D0-D81EFFF92AAC}" type="presParOf" srcId="{3564E02C-B007-4C5F-89C8-299DB2DCF017}" destId="{49F2E541-5CA5-43BC-9D47-5BF442A2121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01DE9B4-7510-4A8B-B89D-40F7924A3A71}" type="doc">
      <dgm:prSet loTypeId="urn:microsoft.com/office/officeart/2005/8/layout/StepDownProcess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0E44790-2C3A-4CAF-AAB8-C450A6EC30E9}">
      <dgm:prSet phldrT="[Texte]" custT="1"/>
      <dgm:spPr/>
      <dgm:t>
        <a:bodyPr/>
        <a:lstStyle/>
        <a:p>
          <a:r>
            <a:rPr lang="fr-FR" sz="2600" dirty="0" smtClean="0"/>
            <a:t>Supernova </a:t>
          </a:r>
          <a:endParaRPr lang="fr-FR" sz="2600" dirty="0"/>
        </a:p>
      </dgm:t>
    </dgm:pt>
    <dgm:pt modelId="{C2D87DD2-D8AC-44A4-83B6-B621044C83C3}" type="parTrans" cxnId="{08D37213-6910-403A-8632-4FDB61AA88D1}">
      <dgm:prSet/>
      <dgm:spPr/>
      <dgm:t>
        <a:bodyPr/>
        <a:lstStyle/>
        <a:p>
          <a:endParaRPr lang="fr-FR"/>
        </a:p>
      </dgm:t>
    </dgm:pt>
    <dgm:pt modelId="{2934DF82-4ECE-4A47-966A-7CBBC97E333F}" type="sibTrans" cxnId="{08D37213-6910-403A-8632-4FDB61AA88D1}">
      <dgm:prSet/>
      <dgm:spPr/>
      <dgm:t>
        <a:bodyPr/>
        <a:lstStyle/>
        <a:p>
          <a:endParaRPr lang="fr-FR"/>
        </a:p>
      </dgm:t>
    </dgm:pt>
    <dgm:pt modelId="{D89624F6-0355-4A99-9513-722633BF0D7E}">
      <dgm:prSet phldrT="[Texte]" custT="1"/>
      <dgm:spPr/>
      <dgm:t>
        <a:bodyPr/>
        <a:lstStyle/>
        <a:p>
          <a:r>
            <a:rPr lang="fr-FR" sz="2600" dirty="0" smtClean="0"/>
            <a:t>Etoile à neutrons</a:t>
          </a:r>
          <a:endParaRPr lang="fr-FR" sz="2600" dirty="0"/>
        </a:p>
      </dgm:t>
    </dgm:pt>
    <dgm:pt modelId="{6E8EB3CA-3098-466D-AB5E-43188076CBF1}" type="parTrans" cxnId="{1E2EAA99-23CD-44D0-9BAC-14EDD5DA5A1E}">
      <dgm:prSet/>
      <dgm:spPr/>
      <dgm:t>
        <a:bodyPr/>
        <a:lstStyle/>
        <a:p>
          <a:endParaRPr lang="fr-FR"/>
        </a:p>
      </dgm:t>
    </dgm:pt>
    <dgm:pt modelId="{171A53AC-D980-4E90-834A-9505AD93A511}" type="sibTrans" cxnId="{1E2EAA99-23CD-44D0-9BAC-14EDD5DA5A1E}">
      <dgm:prSet/>
      <dgm:spPr/>
      <dgm:t>
        <a:bodyPr/>
        <a:lstStyle/>
        <a:p>
          <a:endParaRPr lang="fr-FR"/>
        </a:p>
      </dgm:t>
    </dgm:pt>
    <dgm:pt modelId="{F84F5F16-A7E6-452B-B477-49CF069F361A}">
      <dgm:prSet phldrT="[Texte]" custT="1"/>
      <dgm:spPr/>
      <dgm:t>
        <a:bodyPr/>
        <a:lstStyle/>
        <a:p>
          <a:r>
            <a:rPr lang="fr-FR" sz="1800" dirty="0" smtClean="0"/>
            <a:t>Résidu compact</a:t>
          </a:r>
          <a:endParaRPr lang="fr-FR" sz="1800" dirty="0"/>
        </a:p>
      </dgm:t>
    </dgm:pt>
    <dgm:pt modelId="{6D1DC4BC-4C70-4D6C-B56E-ED415809A9F7}" type="parTrans" cxnId="{35318450-EE1B-423B-8958-517B42300908}">
      <dgm:prSet/>
      <dgm:spPr/>
      <dgm:t>
        <a:bodyPr/>
        <a:lstStyle/>
        <a:p>
          <a:endParaRPr lang="fr-FR"/>
        </a:p>
      </dgm:t>
    </dgm:pt>
    <dgm:pt modelId="{80CA5144-483E-49F9-9B32-525065001607}" type="sibTrans" cxnId="{35318450-EE1B-423B-8958-517B42300908}">
      <dgm:prSet/>
      <dgm:spPr/>
      <dgm:t>
        <a:bodyPr/>
        <a:lstStyle/>
        <a:p>
          <a:endParaRPr lang="fr-FR"/>
        </a:p>
      </dgm:t>
    </dgm:pt>
    <dgm:pt modelId="{1BFCCB68-0034-49D1-ACF6-7675BF5FB7F4}">
      <dgm:prSet phldrT="[Texte]" custT="1"/>
      <dgm:spPr/>
      <dgm:t>
        <a:bodyPr/>
        <a:lstStyle/>
        <a:p>
          <a:r>
            <a:rPr lang="fr-FR" sz="2600" dirty="0" smtClean="0"/>
            <a:t>Noyau de Krypton</a:t>
          </a:r>
          <a:endParaRPr lang="fr-FR" sz="2600" dirty="0"/>
        </a:p>
      </dgm:t>
    </dgm:pt>
    <dgm:pt modelId="{AC770F03-7D37-4DAD-97A9-474F4E825890}" type="parTrans" cxnId="{A2786A32-939E-43EB-8353-14DC5FD642B4}">
      <dgm:prSet/>
      <dgm:spPr/>
      <dgm:t>
        <a:bodyPr/>
        <a:lstStyle/>
        <a:p>
          <a:endParaRPr lang="fr-FR"/>
        </a:p>
      </dgm:t>
    </dgm:pt>
    <dgm:pt modelId="{D13D8B89-A63A-4641-B9F4-2BFFADD2ACDC}" type="sibTrans" cxnId="{A2786A32-939E-43EB-8353-14DC5FD642B4}">
      <dgm:prSet/>
      <dgm:spPr/>
      <dgm:t>
        <a:bodyPr/>
        <a:lstStyle/>
        <a:p>
          <a:endParaRPr lang="fr-FR"/>
        </a:p>
      </dgm:t>
    </dgm:pt>
    <dgm:pt modelId="{AA1294B2-A6E0-4289-BF3B-9A1DF064487C}">
      <dgm:prSet phldrT="[Texte]" custT="1"/>
      <dgm:spPr/>
      <dgm:t>
        <a:bodyPr/>
        <a:lstStyle/>
        <a:p>
          <a:r>
            <a:rPr lang="fr-FR" sz="1800" dirty="0" smtClean="0"/>
            <a:t>Sphère de 600 m</a:t>
          </a:r>
          <a:endParaRPr lang="fr-FR" sz="1800" dirty="0"/>
        </a:p>
      </dgm:t>
    </dgm:pt>
    <dgm:pt modelId="{937EA259-0669-4F8E-AC60-EE1410178A8F}" type="parTrans" cxnId="{2C9B78CA-DAD3-436B-AFA4-5B6DBDBB6821}">
      <dgm:prSet/>
      <dgm:spPr/>
      <dgm:t>
        <a:bodyPr/>
        <a:lstStyle/>
        <a:p>
          <a:endParaRPr lang="fr-FR"/>
        </a:p>
      </dgm:t>
    </dgm:pt>
    <dgm:pt modelId="{5171DA16-ACD5-4774-8DD1-CFAEE15E4FAB}" type="sibTrans" cxnId="{2C9B78CA-DAD3-436B-AFA4-5B6DBDBB6821}">
      <dgm:prSet/>
      <dgm:spPr/>
      <dgm:t>
        <a:bodyPr/>
        <a:lstStyle/>
        <a:p>
          <a:endParaRPr lang="fr-FR"/>
        </a:p>
      </dgm:t>
    </dgm:pt>
    <dgm:pt modelId="{8D17DC2F-FA30-42A3-B6D0-6EC640CBEABA}">
      <dgm:prSet phldrT="[Texte]" custT="1"/>
      <dgm:spPr/>
      <dgm:t>
        <a:bodyPr/>
        <a:lstStyle/>
        <a:p>
          <a:r>
            <a:rPr lang="fr-FR" sz="1800" dirty="0" smtClean="0"/>
            <a:t>Effondrement gravitationnel</a:t>
          </a:r>
          <a:endParaRPr lang="fr-FR" sz="1800" dirty="0"/>
        </a:p>
      </dgm:t>
    </dgm:pt>
    <dgm:pt modelId="{2E7F1D3E-4962-4E6E-A721-5357324D886B}" type="parTrans" cxnId="{B9278D03-9563-499C-9A63-675BB2574A81}">
      <dgm:prSet/>
      <dgm:spPr/>
      <dgm:t>
        <a:bodyPr/>
        <a:lstStyle/>
        <a:p>
          <a:endParaRPr lang="fr-FR"/>
        </a:p>
      </dgm:t>
    </dgm:pt>
    <dgm:pt modelId="{10114D4F-AC0C-406D-A8CD-45F079B9C9B6}" type="sibTrans" cxnId="{B9278D03-9563-499C-9A63-675BB2574A81}">
      <dgm:prSet/>
      <dgm:spPr/>
      <dgm:t>
        <a:bodyPr/>
        <a:lstStyle/>
        <a:p>
          <a:endParaRPr lang="fr-FR"/>
        </a:p>
      </dgm:t>
    </dgm:pt>
    <dgm:pt modelId="{14845196-6B26-4854-B382-7286F043F09F}">
      <dgm:prSet phldrT="[Texte]" custT="1"/>
      <dgm:spPr/>
      <dgm:t>
        <a:bodyPr/>
        <a:lstStyle/>
        <a:p>
          <a:r>
            <a:rPr lang="fr-FR" sz="1800" dirty="0" smtClean="0"/>
            <a:t>Combustible épuisé</a:t>
          </a:r>
          <a:endParaRPr lang="fr-FR" sz="1800" dirty="0"/>
        </a:p>
      </dgm:t>
    </dgm:pt>
    <dgm:pt modelId="{75FC1B8E-86BB-461D-988A-A00A01A1CB0D}" type="parTrans" cxnId="{C6B16EAC-8132-47AB-A8D4-C506FE6589E6}">
      <dgm:prSet/>
      <dgm:spPr/>
      <dgm:t>
        <a:bodyPr/>
        <a:lstStyle/>
        <a:p>
          <a:endParaRPr lang="fr-FR"/>
        </a:p>
      </dgm:t>
    </dgm:pt>
    <dgm:pt modelId="{A2B27476-675D-45D9-A0B4-E21BD22B42EA}" type="sibTrans" cxnId="{C6B16EAC-8132-47AB-A8D4-C506FE6589E6}">
      <dgm:prSet/>
      <dgm:spPr/>
      <dgm:t>
        <a:bodyPr/>
        <a:lstStyle/>
        <a:p>
          <a:endParaRPr lang="fr-FR"/>
        </a:p>
      </dgm:t>
    </dgm:pt>
    <dgm:pt modelId="{1437E50C-B264-40B9-A70E-68FA0686662A}">
      <dgm:prSet phldrT="[Texte]" custT="1"/>
      <dgm:spPr/>
      <dgm:t>
        <a:bodyPr/>
        <a:lstStyle/>
        <a:p>
          <a:r>
            <a:rPr lang="fr-FR" sz="1800" dirty="0" smtClean="0"/>
            <a:t>Explosion des couches externes</a:t>
          </a:r>
          <a:endParaRPr lang="fr-FR" sz="1800" dirty="0"/>
        </a:p>
      </dgm:t>
    </dgm:pt>
    <dgm:pt modelId="{A40770D3-0835-4DEA-BC6D-F2A0CF1EF5E7}" type="parTrans" cxnId="{B3DE0130-A9E7-47B4-8D80-DFF0C20FD734}">
      <dgm:prSet/>
      <dgm:spPr/>
      <dgm:t>
        <a:bodyPr/>
        <a:lstStyle/>
        <a:p>
          <a:endParaRPr lang="fr-FR"/>
        </a:p>
      </dgm:t>
    </dgm:pt>
    <dgm:pt modelId="{18F53CA7-5198-456C-A990-592AF1250832}" type="sibTrans" cxnId="{B3DE0130-A9E7-47B4-8D80-DFF0C20FD734}">
      <dgm:prSet/>
      <dgm:spPr/>
      <dgm:t>
        <a:bodyPr/>
        <a:lstStyle/>
        <a:p>
          <a:endParaRPr lang="fr-FR"/>
        </a:p>
      </dgm:t>
    </dgm:pt>
    <dgm:pt modelId="{00EC568B-B6ED-49AA-A5C8-862EB16ACD69}">
      <dgm:prSet phldrT="[Texte]" custT="1"/>
      <dgm:spPr/>
      <dgm:t>
        <a:bodyPr/>
        <a:lstStyle/>
        <a:p>
          <a:r>
            <a:rPr lang="fr-FR" sz="1800" dirty="0" smtClean="0"/>
            <a:t>Très dense : 10</a:t>
          </a:r>
          <a:r>
            <a:rPr lang="fr-FR" sz="1800" baseline="30000" dirty="0" smtClean="0"/>
            <a:t>15</a:t>
          </a:r>
          <a:r>
            <a:rPr lang="fr-FR" sz="1800" dirty="0" smtClean="0"/>
            <a:t> g.cm</a:t>
          </a:r>
          <a:r>
            <a:rPr lang="fr-FR" sz="1800" baseline="30000" dirty="0" smtClean="0"/>
            <a:t>-3</a:t>
          </a:r>
          <a:r>
            <a:rPr lang="fr-FR" sz="1800" baseline="0" dirty="0" smtClean="0"/>
            <a:t> soit     </a:t>
          </a:r>
          <a:r>
            <a:rPr lang="fr-FR" sz="1800" dirty="0" smtClean="0"/>
            <a:t>10</a:t>
          </a:r>
          <a:r>
            <a:rPr lang="fr-FR" sz="1800" baseline="30000" dirty="0" smtClean="0"/>
            <a:t>9</a:t>
          </a:r>
          <a:r>
            <a:rPr lang="fr-FR" sz="1800" dirty="0" smtClean="0"/>
            <a:t> t.cm</a:t>
          </a:r>
          <a:r>
            <a:rPr lang="fr-FR" sz="1800" baseline="30000" dirty="0" smtClean="0"/>
            <a:t>-3</a:t>
          </a:r>
          <a:r>
            <a:rPr lang="fr-FR" sz="1800" baseline="0" dirty="0" smtClean="0"/>
            <a:t> </a:t>
          </a:r>
          <a:endParaRPr lang="fr-FR" sz="1800" dirty="0"/>
        </a:p>
      </dgm:t>
    </dgm:pt>
    <dgm:pt modelId="{9C03935B-AD42-4CE7-9B29-6406789E3843}" type="parTrans" cxnId="{28D33D77-EF1E-4052-A2E4-E7CB202094B0}">
      <dgm:prSet/>
      <dgm:spPr/>
      <dgm:t>
        <a:bodyPr/>
        <a:lstStyle/>
        <a:p>
          <a:endParaRPr lang="fr-FR"/>
        </a:p>
      </dgm:t>
    </dgm:pt>
    <dgm:pt modelId="{9D16DA69-A509-41E3-812B-DC9214BB929F}" type="sibTrans" cxnId="{28D33D77-EF1E-4052-A2E4-E7CB202094B0}">
      <dgm:prSet/>
      <dgm:spPr/>
      <dgm:t>
        <a:bodyPr/>
        <a:lstStyle/>
        <a:p>
          <a:endParaRPr lang="fr-FR"/>
        </a:p>
      </dgm:t>
    </dgm:pt>
    <dgm:pt modelId="{F2665CF1-C2EB-4CE0-9532-597641606AEB}">
      <dgm:prSet phldrT="[Texte]" custT="1"/>
      <dgm:spPr/>
      <dgm:t>
        <a:bodyPr/>
        <a:lstStyle/>
        <a:p>
          <a:r>
            <a:rPr lang="fr-FR" sz="1800" dirty="0" smtClean="0"/>
            <a:t>Fusion des e</a:t>
          </a:r>
          <a:r>
            <a:rPr lang="fr-FR" sz="1800" baseline="30000" dirty="0" smtClean="0"/>
            <a:t>-</a:t>
          </a:r>
          <a:r>
            <a:rPr lang="fr-FR" sz="1800" dirty="0" smtClean="0"/>
            <a:t> et p en neutrons</a:t>
          </a:r>
          <a:endParaRPr lang="fr-FR" sz="1800" dirty="0"/>
        </a:p>
      </dgm:t>
    </dgm:pt>
    <dgm:pt modelId="{DF4CBCE1-1D2C-47E0-9232-B4F4042A2386}" type="parTrans" cxnId="{96CB7447-41CF-45BA-B85E-0CA7BEC549D1}">
      <dgm:prSet/>
      <dgm:spPr/>
      <dgm:t>
        <a:bodyPr/>
        <a:lstStyle/>
        <a:p>
          <a:endParaRPr lang="fr-FR"/>
        </a:p>
      </dgm:t>
    </dgm:pt>
    <dgm:pt modelId="{F4CAD3CE-5F15-4232-B6FA-6955538B7678}" type="sibTrans" cxnId="{96CB7447-41CF-45BA-B85E-0CA7BEC549D1}">
      <dgm:prSet/>
      <dgm:spPr/>
      <dgm:t>
        <a:bodyPr/>
        <a:lstStyle/>
        <a:p>
          <a:endParaRPr lang="fr-FR"/>
        </a:p>
      </dgm:t>
    </dgm:pt>
    <dgm:pt modelId="{6252ABAF-16FA-489E-AB15-DE28B8BB13A7}">
      <dgm:prSet phldrT="[Texte]" custT="1"/>
      <dgm:spPr/>
      <dgm:t>
        <a:bodyPr/>
        <a:lstStyle/>
        <a:p>
          <a:r>
            <a:rPr lang="fr-FR" sz="1800" dirty="0" smtClean="0"/>
            <a:t>Tensions énormes en surface </a:t>
          </a:r>
          <a:endParaRPr lang="fr-FR" sz="1800" dirty="0"/>
        </a:p>
      </dgm:t>
    </dgm:pt>
    <dgm:pt modelId="{3C3F4778-D330-498B-9CFC-37120A216978}" type="parTrans" cxnId="{FF4E7B3B-8BD5-4A4E-97F2-6C5A3692D899}">
      <dgm:prSet/>
      <dgm:spPr/>
      <dgm:t>
        <a:bodyPr/>
        <a:lstStyle/>
        <a:p>
          <a:endParaRPr lang="fr-FR"/>
        </a:p>
      </dgm:t>
    </dgm:pt>
    <dgm:pt modelId="{70CDEB56-2557-47EF-8653-061C18F3B128}" type="sibTrans" cxnId="{FF4E7B3B-8BD5-4A4E-97F2-6C5A3692D899}">
      <dgm:prSet/>
      <dgm:spPr/>
      <dgm:t>
        <a:bodyPr/>
        <a:lstStyle/>
        <a:p>
          <a:endParaRPr lang="fr-FR"/>
        </a:p>
      </dgm:t>
    </dgm:pt>
    <dgm:pt modelId="{62BC49E9-CECB-4F3E-A31A-4AB4286DAE83}" type="pres">
      <dgm:prSet presAssocID="{E01DE9B4-7510-4A8B-B89D-40F7924A3A7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1672FBEE-C174-491D-B54F-FD6419004386}" type="pres">
      <dgm:prSet presAssocID="{C0E44790-2C3A-4CAF-AAB8-C450A6EC30E9}" presName="composite" presStyleCnt="0"/>
      <dgm:spPr/>
    </dgm:pt>
    <dgm:pt modelId="{74798434-3D21-470C-ACBB-0A717A511F31}" type="pres">
      <dgm:prSet presAssocID="{C0E44790-2C3A-4CAF-AAB8-C450A6EC30E9}" presName="bentUpArrow1" presStyleLbl="alignImgPlace1" presStyleIdx="0" presStyleCnt="2"/>
      <dgm:spPr/>
    </dgm:pt>
    <dgm:pt modelId="{151881EA-8DA6-4900-B0C8-107F20394B29}" type="pres">
      <dgm:prSet presAssocID="{C0E44790-2C3A-4CAF-AAB8-C450A6EC30E9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925DF98-10AB-4018-B5F8-DFC216ACD537}" type="pres">
      <dgm:prSet presAssocID="{C0E44790-2C3A-4CAF-AAB8-C450A6EC30E9}" presName="ChildText" presStyleLbl="revTx" presStyleIdx="0" presStyleCnt="3" custScaleX="346718" custLinFactX="24153" custLinFactNeighborX="100000" custLinFactNeighborY="-20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8F5FC1-F3D8-4463-B5A2-C052F79E6393}" type="pres">
      <dgm:prSet presAssocID="{2934DF82-4ECE-4A47-966A-7CBBC97E333F}" presName="sibTrans" presStyleCnt="0"/>
      <dgm:spPr/>
    </dgm:pt>
    <dgm:pt modelId="{4C91D9E2-B2DF-4908-BE85-679020BBCC7F}" type="pres">
      <dgm:prSet presAssocID="{D89624F6-0355-4A99-9513-722633BF0D7E}" presName="composite" presStyleCnt="0"/>
      <dgm:spPr/>
    </dgm:pt>
    <dgm:pt modelId="{3E99244C-B252-4677-8080-6F6FAE7C8846}" type="pres">
      <dgm:prSet presAssocID="{D89624F6-0355-4A99-9513-722633BF0D7E}" presName="bentUpArrow1" presStyleLbl="alignImgPlace1" presStyleIdx="1" presStyleCnt="2"/>
      <dgm:spPr/>
    </dgm:pt>
    <dgm:pt modelId="{43F44975-1132-45C6-9011-81DBB54E0033}" type="pres">
      <dgm:prSet presAssocID="{D89624F6-0355-4A99-9513-722633BF0D7E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F84539-E579-451F-B750-912375475F8A}" type="pres">
      <dgm:prSet presAssocID="{D89624F6-0355-4A99-9513-722633BF0D7E}" presName="ChildText" presStyleLbl="revTx" presStyleIdx="1" presStyleCnt="3" custScaleX="212694" custLinFactNeighborX="54652" custLinFactNeighborY="6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C5DA2B-328E-408F-BEFE-9F9A226A94C6}" type="pres">
      <dgm:prSet presAssocID="{171A53AC-D980-4E90-834A-9505AD93A511}" presName="sibTrans" presStyleCnt="0"/>
      <dgm:spPr/>
    </dgm:pt>
    <dgm:pt modelId="{718A46E2-F1D8-46A8-B105-179C83754014}" type="pres">
      <dgm:prSet presAssocID="{1BFCCB68-0034-49D1-ACF6-7675BF5FB7F4}" presName="composite" presStyleCnt="0"/>
      <dgm:spPr/>
    </dgm:pt>
    <dgm:pt modelId="{6939AD41-6A38-45B2-92A6-18226C0B15F8}" type="pres">
      <dgm:prSet presAssocID="{1BFCCB68-0034-49D1-ACF6-7675BF5FB7F4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E1E470D-B050-4404-ADC0-9977CFA2ED32}" type="pres">
      <dgm:prSet presAssocID="{1BFCCB68-0034-49D1-ACF6-7675BF5FB7F4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CFCF506-32E2-417D-8724-4BAD83E44BB3}" type="presOf" srcId="{AA1294B2-A6E0-4289-BF3B-9A1DF064487C}" destId="{DE1E470D-B050-4404-ADC0-9977CFA2ED32}" srcOrd="0" destOrd="0" presId="urn:microsoft.com/office/officeart/2005/8/layout/StepDownProcess"/>
    <dgm:cxn modelId="{567669A8-F3EA-43AC-B368-8BEA505A8EDD}" type="presOf" srcId="{C0E44790-2C3A-4CAF-AAB8-C450A6EC30E9}" destId="{151881EA-8DA6-4900-B0C8-107F20394B29}" srcOrd="0" destOrd="0" presId="urn:microsoft.com/office/officeart/2005/8/layout/StepDownProcess"/>
    <dgm:cxn modelId="{302B616B-8F61-4BAE-BCB2-9918DDD25E11}" type="presOf" srcId="{1437E50C-B264-40B9-A70E-68FA0686662A}" destId="{D925DF98-10AB-4018-B5F8-DFC216ACD537}" srcOrd="0" destOrd="2" presId="urn:microsoft.com/office/officeart/2005/8/layout/StepDownProcess"/>
    <dgm:cxn modelId="{80166849-B828-4D85-8BF4-3DDB604E643A}" type="presOf" srcId="{00EC568B-B6ED-49AA-A5C8-862EB16ACD69}" destId="{CEF84539-E579-451F-B750-912375475F8A}" srcOrd="0" destOrd="1" presId="urn:microsoft.com/office/officeart/2005/8/layout/StepDownProcess"/>
    <dgm:cxn modelId="{28D33D77-EF1E-4052-A2E4-E7CB202094B0}" srcId="{D89624F6-0355-4A99-9513-722633BF0D7E}" destId="{00EC568B-B6ED-49AA-A5C8-862EB16ACD69}" srcOrd="1" destOrd="0" parTransId="{9C03935B-AD42-4CE7-9B29-6406789E3843}" sibTransId="{9D16DA69-A509-41E3-812B-DC9214BB929F}"/>
    <dgm:cxn modelId="{96CB7447-41CF-45BA-B85E-0CA7BEC549D1}" srcId="{D89624F6-0355-4A99-9513-722633BF0D7E}" destId="{F2665CF1-C2EB-4CE0-9532-597641606AEB}" srcOrd="2" destOrd="0" parTransId="{DF4CBCE1-1D2C-47E0-9232-B4F4042A2386}" sibTransId="{F4CAD3CE-5F15-4232-B6FA-6955538B7678}"/>
    <dgm:cxn modelId="{A2786A32-939E-43EB-8353-14DC5FD642B4}" srcId="{E01DE9B4-7510-4A8B-B89D-40F7924A3A71}" destId="{1BFCCB68-0034-49D1-ACF6-7675BF5FB7F4}" srcOrd="2" destOrd="0" parTransId="{AC770F03-7D37-4DAD-97A9-474F4E825890}" sibTransId="{D13D8B89-A63A-4641-B9F4-2BFFADD2ACDC}"/>
    <dgm:cxn modelId="{08D37213-6910-403A-8632-4FDB61AA88D1}" srcId="{E01DE9B4-7510-4A8B-B89D-40F7924A3A71}" destId="{C0E44790-2C3A-4CAF-AAB8-C450A6EC30E9}" srcOrd="0" destOrd="0" parTransId="{C2D87DD2-D8AC-44A4-83B6-B621044C83C3}" sibTransId="{2934DF82-4ECE-4A47-966A-7CBBC97E333F}"/>
    <dgm:cxn modelId="{2C9B78CA-DAD3-436B-AFA4-5B6DBDBB6821}" srcId="{1BFCCB68-0034-49D1-ACF6-7675BF5FB7F4}" destId="{AA1294B2-A6E0-4289-BF3B-9A1DF064487C}" srcOrd="0" destOrd="0" parTransId="{937EA259-0669-4F8E-AC60-EE1410178A8F}" sibTransId="{5171DA16-ACD5-4774-8DD1-CFAEE15E4FAB}"/>
    <dgm:cxn modelId="{1E2EAA99-23CD-44D0-9BAC-14EDD5DA5A1E}" srcId="{E01DE9B4-7510-4A8B-B89D-40F7924A3A71}" destId="{D89624F6-0355-4A99-9513-722633BF0D7E}" srcOrd="1" destOrd="0" parTransId="{6E8EB3CA-3098-466D-AB5E-43188076CBF1}" sibTransId="{171A53AC-D980-4E90-834A-9505AD93A511}"/>
    <dgm:cxn modelId="{DD90F9C9-4340-4CC8-A8C4-E42D4BD39B2A}" type="presOf" srcId="{F84F5F16-A7E6-452B-B477-49CF069F361A}" destId="{CEF84539-E579-451F-B750-912375475F8A}" srcOrd="0" destOrd="0" presId="urn:microsoft.com/office/officeart/2005/8/layout/StepDownProcess"/>
    <dgm:cxn modelId="{B3DE0130-A9E7-47B4-8D80-DFF0C20FD734}" srcId="{C0E44790-2C3A-4CAF-AAB8-C450A6EC30E9}" destId="{1437E50C-B264-40B9-A70E-68FA0686662A}" srcOrd="2" destOrd="0" parTransId="{A40770D3-0835-4DEA-BC6D-F2A0CF1EF5E7}" sibTransId="{18F53CA7-5198-456C-A990-592AF1250832}"/>
    <dgm:cxn modelId="{35318450-EE1B-423B-8958-517B42300908}" srcId="{D89624F6-0355-4A99-9513-722633BF0D7E}" destId="{F84F5F16-A7E6-452B-B477-49CF069F361A}" srcOrd="0" destOrd="0" parTransId="{6D1DC4BC-4C70-4D6C-B56E-ED415809A9F7}" sibTransId="{80CA5144-483E-49F9-9B32-525065001607}"/>
    <dgm:cxn modelId="{80C93328-400B-4350-A722-BBCEDA8A0820}" type="presOf" srcId="{F2665CF1-C2EB-4CE0-9532-597641606AEB}" destId="{CEF84539-E579-451F-B750-912375475F8A}" srcOrd="0" destOrd="2" presId="urn:microsoft.com/office/officeart/2005/8/layout/StepDownProcess"/>
    <dgm:cxn modelId="{FF4E7B3B-8BD5-4A4E-97F2-6C5A3692D899}" srcId="{1BFCCB68-0034-49D1-ACF6-7675BF5FB7F4}" destId="{6252ABAF-16FA-489E-AB15-DE28B8BB13A7}" srcOrd="1" destOrd="0" parTransId="{3C3F4778-D330-498B-9CFC-37120A216978}" sibTransId="{70CDEB56-2557-47EF-8653-061C18F3B128}"/>
    <dgm:cxn modelId="{C6B16EAC-8132-47AB-A8D4-C506FE6589E6}" srcId="{C0E44790-2C3A-4CAF-AAB8-C450A6EC30E9}" destId="{14845196-6B26-4854-B382-7286F043F09F}" srcOrd="0" destOrd="0" parTransId="{75FC1B8E-86BB-461D-988A-A00A01A1CB0D}" sibTransId="{A2B27476-675D-45D9-A0B4-E21BD22B42EA}"/>
    <dgm:cxn modelId="{70A81BDE-1922-4CFB-8AD9-6F7FFBF7AAF4}" type="presOf" srcId="{E01DE9B4-7510-4A8B-B89D-40F7924A3A71}" destId="{62BC49E9-CECB-4F3E-A31A-4AB4286DAE83}" srcOrd="0" destOrd="0" presId="urn:microsoft.com/office/officeart/2005/8/layout/StepDownProcess"/>
    <dgm:cxn modelId="{B9278D03-9563-499C-9A63-675BB2574A81}" srcId="{C0E44790-2C3A-4CAF-AAB8-C450A6EC30E9}" destId="{8D17DC2F-FA30-42A3-B6D0-6EC640CBEABA}" srcOrd="1" destOrd="0" parTransId="{2E7F1D3E-4962-4E6E-A721-5357324D886B}" sibTransId="{10114D4F-AC0C-406D-A8CD-45F079B9C9B6}"/>
    <dgm:cxn modelId="{C0142898-C598-4B23-8470-BAE249764318}" type="presOf" srcId="{D89624F6-0355-4A99-9513-722633BF0D7E}" destId="{43F44975-1132-45C6-9011-81DBB54E0033}" srcOrd="0" destOrd="0" presId="urn:microsoft.com/office/officeart/2005/8/layout/StepDownProcess"/>
    <dgm:cxn modelId="{E603237F-22F3-4BAA-826E-32A315958A8C}" type="presOf" srcId="{1BFCCB68-0034-49D1-ACF6-7675BF5FB7F4}" destId="{6939AD41-6A38-45B2-92A6-18226C0B15F8}" srcOrd="0" destOrd="0" presId="urn:microsoft.com/office/officeart/2005/8/layout/StepDownProcess"/>
    <dgm:cxn modelId="{B32FD54B-297D-47A6-B1E3-0B90B2FA8648}" type="presOf" srcId="{8D17DC2F-FA30-42A3-B6D0-6EC640CBEABA}" destId="{D925DF98-10AB-4018-B5F8-DFC216ACD537}" srcOrd="0" destOrd="1" presId="urn:microsoft.com/office/officeart/2005/8/layout/StepDownProcess"/>
    <dgm:cxn modelId="{E34F8F13-2469-4B59-8852-9784E3B730F3}" type="presOf" srcId="{6252ABAF-16FA-489E-AB15-DE28B8BB13A7}" destId="{DE1E470D-B050-4404-ADC0-9977CFA2ED32}" srcOrd="0" destOrd="1" presId="urn:microsoft.com/office/officeart/2005/8/layout/StepDownProcess"/>
    <dgm:cxn modelId="{3906A41B-4F23-4295-8A92-1D52617A286B}" type="presOf" srcId="{14845196-6B26-4854-B382-7286F043F09F}" destId="{D925DF98-10AB-4018-B5F8-DFC216ACD537}" srcOrd="0" destOrd="0" presId="urn:microsoft.com/office/officeart/2005/8/layout/StepDownProcess"/>
    <dgm:cxn modelId="{B890A4F0-AED8-45A7-A44F-2B1F1716B96F}" type="presParOf" srcId="{62BC49E9-CECB-4F3E-A31A-4AB4286DAE83}" destId="{1672FBEE-C174-491D-B54F-FD6419004386}" srcOrd="0" destOrd="0" presId="urn:microsoft.com/office/officeart/2005/8/layout/StepDownProcess"/>
    <dgm:cxn modelId="{46BFC6D6-E2F5-4AC5-8AA6-4293B466C71B}" type="presParOf" srcId="{1672FBEE-C174-491D-B54F-FD6419004386}" destId="{74798434-3D21-470C-ACBB-0A717A511F31}" srcOrd="0" destOrd="0" presId="urn:microsoft.com/office/officeart/2005/8/layout/StepDownProcess"/>
    <dgm:cxn modelId="{80B4F8EC-90D4-4155-9E11-A16212ECA463}" type="presParOf" srcId="{1672FBEE-C174-491D-B54F-FD6419004386}" destId="{151881EA-8DA6-4900-B0C8-107F20394B29}" srcOrd="1" destOrd="0" presId="urn:microsoft.com/office/officeart/2005/8/layout/StepDownProcess"/>
    <dgm:cxn modelId="{2307AD15-B823-47B2-825B-CD1B24C89AD9}" type="presParOf" srcId="{1672FBEE-C174-491D-B54F-FD6419004386}" destId="{D925DF98-10AB-4018-B5F8-DFC216ACD537}" srcOrd="2" destOrd="0" presId="urn:microsoft.com/office/officeart/2005/8/layout/StepDownProcess"/>
    <dgm:cxn modelId="{6A14D3B4-95CA-41E4-8ADC-D5C2B158739F}" type="presParOf" srcId="{62BC49E9-CECB-4F3E-A31A-4AB4286DAE83}" destId="{188F5FC1-F3D8-4463-B5A2-C052F79E6393}" srcOrd="1" destOrd="0" presId="urn:microsoft.com/office/officeart/2005/8/layout/StepDownProcess"/>
    <dgm:cxn modelId="{381A552C-81D6-450E-B91C-6536B31072C3}" type="presParOf" srcId="{62BC49E9-CECB-4F3E-A31A-4AB4286DAE83}" destId="{4C91D9E2-B2DF-4908-BE85-679020BBCC7F}" srcOrd="2" destOrd="0" presId="urn:microsoft.com/office/officeart/2005/8/layout/StepDownProcess"/>
    <dgm:cxn modelId="{C20C91F3-6A61-486E-9744-707BCBB7A7D1}" type="presParOf" srcId="{4C91D9E2-B2DF-4908-BE85-679020BBCC7F}" destId="{3E99244C-B252-4677-8080-6F6FAE7C8846}" srcOrd="0" destOrd="0" presId="urn:microsoft.com/office/officeart/2005/8/layout/StepDownProcess"/>
    <dgm:cxn modelId="{7500EFC9-21D9-4346-B1E2-2AE19598975A}" type="presParOf" srcId="{4C91D9E2-B2DF-4908-BE85-679020BBCC7F}" destId="{43F44975-1132-45C6-9011-81DBB54E0033}" srcOrd="1" destOrd="0" presId="urn:microsoft.com/office/officeart/2005/8/layout/StepDownProcess"/>
    <dgm:cxn modelId="{BAA4D1A1-7DF4-4108-8AD9-ED30EA23A5C3}" type="presParOf" srcId="{4C91D9E2-B2DF-4908-BE85-679020BBCC7F}" destId="{CEF84539-E579-451F-B750-912375475F8A}" srcOrd="2" destOrd="0" presId="urn:microsoft.com/office/officeart/2005/8/layout/StepDownProcess"/>
    <dgm:cxn modelId="{353DEF58-7507-47DE-AFD5-2535845304C3}" type="presParOf" srcId="{62BC49E9-CECB-4F3E-A31A-4AB4286DAE83}" destId="{EAC5DA2B-328E-408F-BEFE-9F9A226A94C6}" srcOrd="3" destOrd="0" presId="urn:microsoft.com/office/officeart/2005/8/layout/StepDownProcess"/>
    <dgm:cxn modelId="{8759E327-7E11-44EB-9A83-AC44C7B58851}" type="presParOf" srcId="{62BC49E9-CECB-4F3E-A31A-4AB4286DAE83}" destId="{718A46E2-F1D8-46A8-B105-179C83754014}" srcOrd="4" destOrd="0" presId="urn:microsoft.com/office/officeart/2005/8/layout/StepDownProcess"/>
    <dgm:cxn modelId="{C6B8E163-0A5C-49F2-954F-41AB491EEF9D}" type="presParOf" srcId="{718A46E2-F1D8-46A8-B105-179C83754014}" destId="{6939AD41-6A38-45B2-92A6-18226C0B15F8}" srcOrd="0" destOrd="0" presId="urn:microsoft.com/office/officeart/2005/8/layout/StepDownProcess"/>
    <dgm:cxn modelId="{FB4EAD01-9F2D-4E5F-9ED3-4B2C8C9B8B9E}" type="presParOf" srcId="{718A46E2-F1D8-46A8-B105-179C83754014}" destId="{DE1E470D-B050-4404-ADC0-9977CFA2ED32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4BC5D51-A398-465B-9190-A0B1D2D6F8F8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</dgm:pt>
    <dgm:pt modelId="{806CA56E-46C3-4822-8559-11E7086CE719}">
      <dgm:prSet phldrT="[Texte]" custT="1"/>
      <dgm:spPr/>
      <dgm:t>
        <a:bodyPr/>
        <a:lstStyle/>
        <a:p>
          <a:pPr algn="ctr"/>
          <a:r>
            <a:rPr lang="fr-FR" sz="2400" dirty="0" smtClean="0"/>
            <a:t>Que donnerait l’analyse spectrale de l’étoile de Krypton ?</a:t>
          </a:r>
          <a:endParaRPr lang="fr-FR" sz="2400" dirty="0"/>
        </a:p>
      </dgm:t>
    </dgm:pt>
    <dgm:pt modelId="{3064BB0F-C3B4-40B9-9C78-C4E5E40622F9}" type="parTrans" cxnId="{86B22F7C-653D-46D1-8E86-3F868D380131}">
      <dgm:prSet/>
      <dgm:spPr/>
      <dgm:t>
        <a:bodyPr/>
        <a:lstStyle/>
        <a:p>
          <a:endParaRPr lang="fr-FR" sz="1800"/>
        </a:p>
      </dgm:t>
    </dgm:pt>
    <dgm:pt modelId="{77B013B6-771E-4FB2-95B0-FE3E9A12DFE3}" type="sibTrans" cxnId="{86B22F7C-653D-46D1-8E86-3F868D380131}">
      <dgm:prSet custT="1"/>
      <dgm:spPr/>
      <dgm:t>
        <a:bodyPr/>
        <a:lstStyle/>
        <a:p>
          <a:endParaRPr lang="fr-FR" sz="1800"/>
        </a:p>
      </dgm:t>
    </dgm:pt>
    <dgm:pt modelId="{1F7893D3-F02B-4B6E-A759-9FA80B83A933}">
      <dgm:prSet phldrT="[Texte]" custT="1"/>
      <dgm:spPr/>
      <dgm:t>
        <a:bodyPr/>
        <a:lstStyle/>
        <a:p>
          <a:r>
            <a:rPr lang="fr-FR" sz="2400" dirty="0" smtClean="0"/>
            <a:t>Comparer sa température à celle du Soleil.</a:t>
          </a:r>
          <a:endParaRPr lang="fr-FR" sz="2400" dirty="0"/>
        </a:p>
      </dgm:t>
    </dgm:pt>
    <dgm:pt modelId="{0FAFBFAE-F314-425D-B4B4-3E6731DE28DE}" type="parTrans" cxnId="{CB982FD4-2BD3-4840-9263-5ADE63E5CD47}">
      <dgm:prSet/>
      <dgm:spPr/>
      <dgm:t>
        <a:bodyPr/>
        <a:lstStyle/>
        <a:p>
          <a:endParaRPr lang="fr-FR" sz="1800"/>
        </a:p>
      </dgm:t>
    </dgm:pt>
    <dgm:pt modelId="{2254F657-994C-465A-A74F-322D02E59A5A}" type="sibTrans" cxnId="{CB982FD4-2BD3-4840-9263-5ADE63E5CD47}">
      <dgm:prSet custT="1"/>
      <dgm:spPr/>
      <dgm:t>
        <a:bodyPr/>
        <a:lstStyle/>
        <a:p>
          <a:endParaRPr lang="fr-FR" sz="1800"/>
        </a:p>
      </dgm:t>
    </dgm:pt>
    <dgm:pt modelId="{BB273E87-CDE9-4695-9663-1FBFC15FDE93}">
      <dgm:prSet phldrT="[Texte]" custT="1"/>
      <dgm:spPr/>
      <dgm:t>
        <a:bodyPr/>
        <a:lstStyle/>
        <a:p>
          <a:r>
            <a:rPr lang="fr-FR" sz="2400" dirty="0" smtClean="0"/>
            <a:t>IR et UV : quelles sont les radiations les plus énergétiques?</a:t>
          </a:r>
          <a:endParaRPr lang="fr-FR" sz="2400" dirty="0"/>
        </a:p>
      </dgm:t>
    </dgm:pt>
    <dgm:pt modelId="{8EA80687-3256-4D24-98EB-E841D02275D9}" type="parTrans" cxnId="{094C94AC-CB06-4738-927A-2774A6901533}">
      <dgm:prSet/>
      <dgm:spPr/>
      <dgm:t>
        <a:bodyPr/>
        <a:lstStyle/>
        <a:p>
          <a:endParaRPr lang="fr-FR" sz="1800"/>
        </a:p>
      </dgm:t>
    </dgm:pt>
    <dgm:pt modelId="{530B22CC-ADE7-452F-8913-01A7BF3D1A61}" type="sibTrans" cxnId="{094C94AC-CB06-4738-927A-2774A6901533}">
      <dgm:prSet/>
      <dgm:spPr/>
      <dgm:t>
        <a:bodyPr/>
        <a:lstStyle/>
        <a:p>
          <a:endParaRPr lang="fr-FR" sz="1800"/>
        </a:p>
      </dgm:t>
    </dgm:pt>
    <dgm:pt modelId="{306D4E0C-2A47-4148-BD32-6AC15C6EAC1A}" type="pres">
      <dgm:prSet presAssocID="{44BC5D51-A398-465B-9190-A0B1D2D6F8F8}" presName="linearFlow" presStyleCnt="0">
        <dgm:presLayoutVars>
          <dgm:resizeHandles val="exact"/>
        </dgm:presLayoutVars>
      </dgm:prSet>
      <dgm:spPr/>
    </dgm:pt>
    <dgm:pt modelId="{724C88D6-AAFA-45BE-A2C4-8074B6096548}" type="pres">
      <dgm:prSet presAssocID="{806CA56E-46C3-4822-8559-11E7086CE719}" presName="node" presStyleLbl="node1" presStyleIdx="0" presStyleCnt="3" custScaleX="19603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C17D63-067E-4A05-9472-F0DC10F73E27}" type="pres">
      <dgm:prSet presAssocID="{77B013B6-771E-4FB2-95B0-FE3E9A12DFE3}" presName="sibTrans" presStyleLbl="sibTrans2D1" presStyleIdx="0" presStyleCnt="2"/>
      <dgm:spPr/>
      <dgm:t>
        <a:bodyPr/>
        <a:lstStyle/>
        <a:p>
          <a:endParaRPr lang="fr-FR"/>
        </a:p>
      </dgm:t>
    </dgm:pt>
    <dgm:pt modelId="{9951D4D2-3545-4970-AE45-FAAA8B7D8AF5}" type="pres">
      <dgm:prSet presAssocID="{77B013B6-771E-4FB2-95B0-FE3E9A12DFE3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D654F4FF-F313-4605-AF0B-C02E5AF83808}" type="pres">
      <dgm:prSet presAssocID="{1F7893D3-F02B-4B6E-A759-9FA80B83A933}" presName="node" presStyleLbl="node1" presStyleIdx="1" presStyleCnt="3" custScaleX="19603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E5A176F-4C9D-4AD4-8F03-39D883F3E527}" type="pres">
      <dgm:prSet presAssocID="{2254F657-994C-465A-A74F-322D02E59A5A}" presName="sibTrans" presStyleLbl="sibTrans2D1" presStyleIdx="1" presStyleCnt="2"/>
      <dgm:spPr/>
      <dgm:t>
        <a:bodyPr/>
        <a:lstStyle/>
        <a:p>
          <a:endParaRPr lang="fr-FR"/>
        </a:p>
      </dgm:t>
    </dgm:pt>
    <dgm:pt modelId="{1C590A86-53D7-404F-89CA-9D624A8B9174}" type="pres">
      <dgm:prSet presAssocID="{2254F657-994C-465A-A74F-322D02E59A5A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98E99046-8CB6-4807-B72B-BBB8EFDBF56B}" type="pres">
      <dgm:prSet presAssocID="{BB273E87-CDE9-4695-9663-1FBFC15FDE93}" presName="node" presStyleLbl="node1" presStyleIdx="2" presStyleCnt="3" custScaleX="19603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2C83324-268C-441E-A7F9-00EC9705263E}" type="presOf" srcId="{2254F657-994C-465A-A74F-322D02E59A5A}" destId="{7E5A176F-4C9D-4AD4-8F03-39D883F3E527}" srcOrd="0" destOrd="0" presId="urn:microsoft.com/office/officeart/2005/8/layout/process2"/>
    <dgm:cxn modelId="{CB982FD4-2BD3-4840-9263-5ADE63E5CD47}" srcId="{44BC5D51-A398-465B-9190-A0B1D2D6F8F8}" destId="{1F7893D3-F02B-4B6E-A759-9FA80B83A933}" srcOrd="1" destOrd="0" parTransId="{0FAFBFAE-F314-425D-B4B4-3E6731DE28DE}" sibTransId="{2254F657-994C-465A-A74F-322D02E59A5A}"/>
    <dgm:cxn modelId="{27FC7FFC-29D3-4E43-B205-1C3441932718}" type="presOf" srcId="{77B013B6-771E-4FB2-95B0-FE3E9A12DFE3}" destId="{C1C17D63-067E-4A05-9472-F0DC10F73E27}" srcOrd="0" destOrd="0" presId="urn:microsoft.com/office/officeart/2005/8/layout/process2"/>
    <dgm:cxn modelId="{690D4BAE-B9DF-4125-BE80-C140B3581E9C}" type="presOf" srcId="{44BC5D51-A398-465B-9190-A0B1D2D6F8F8}" destId="{306D4E0C-2A47-4148-BD32-6AC15C6EAC1A}" srcOrd="0" destOrd="0" presId="urn:microsoft.com/office/officeart/2005/8/layout/process2"/>
    <dgm:cxn modelId="{86B22F7C-653D-46D1-8E86-3F868D380131}" srcId="{44BC5D51-A398-465B-9190-A0B1D2D6F8F8}" destId="{806CA56E-46C3-4822-8559-11E7086CE719}" srcOrd="0" destOrd="0" parTransId="{3064BB0F-C3B4-40B9-9C78-C4E5E40622F9}" sibTransId="{77B013B6-771E-4FB2-95B0-FE3E9A12DFE3}"/>
    <dgm:cxn modelId="{094C94AC-CB06-4738-927A-2774A6901533}" srcId="{44BC5D51-A398-465B-9190-A0B1D2D6F8F8}" destId="{BB273E87-CDE9-4695-9663-1FBFC15FDE93}" srcOrd="2" destOrd="0" parTransId="{8EA80687-3256-4D24-98EB-E841D02275D9}" sibTransId="{530B22CC-ADE7-452F-8913-01A7BF3D1A61}"/>
    <dgm:cxn modelId="{E24CCA28-DADE-4E69-87EF-1C03C503A265}" type="presOf" srcId="{1F7893D3-F02B-4B6E-A759-9FA80B83A933}" destId="{D654F4FF-F313-4605-AF0B-C02E5AF83808}" srcOrd="0" destOrd="0" presId="urn:microsoft.com/office/officeart/2005/8/layout/process2"/>
    <dgm:cxn modelId="{9C570372-FA82-4583-9EEE-4CCE6CFAF434}" type="presOf" srcId="{806CA56E-46C3-4822-8559-11E7086CE719}" destId="{724C88D6-AAFA-45BE-A2C4-8074B6096548}" srcOrd="0" destOrd="0" presId="urn:microsoft.com/office/officeart/2005/8/layout/process2"/>
    <dgm:cxn modelId="{2D3788B3-F404-48D0-B9A7-215ACE4C82C3}" type="presOf" srcId="{77B013B6-771E-4FB2-95B0-FE3E9A12DFE3}" destId="{9951D4D2-3545-4970-AE45-FAAA8B7D8AF5}" srcOrd="1" destOrd="0" presId="urn:microsoft.com/office/officeart/2005/8/layout/process2"/>
    <dgm:cxn modelId="{39685549-C647-4353-B3B6-6717148963B7}" type="presOf" srcId="{BB273E87-CDE9-4695-9663-1FBFC15FDE93}" destId="{98E99046-8CB6-4807-B72B-BBB8EFDBF56B}" srcOrd="0" destOrd="0" presId="urn:microsoft.com/office/officeart/2005/8/layout/process2"/>
    <dgm:cxn modelId="{055B4AD2-7E22-4A6F-94B9-E921D2B5A869}" type="presOf" srcId="{2254F657-994C-465A-A74F-322D02E59A5A}" destId="{1C590A86-53D7-404F-89CA-9D624A8B9174}" srcOrd="1" destOrd="0" presId="urn:microsoft.com/office/officeart/2005/8/layout/process2"/>
    <dgm:cxn modelId="{CDE591DE-89D9-4FEA-9F73-39EF40BC7208}" type="presParOf" srcId="{306D4E0C-2A47-4148-BD32-6AC15C6EAC1A}" destId="{724C88D6-AAFA-45BE-A2C4-8074B6096548}" srcOrd="0" destOrd="0" presId="urn:microsoft.com/office/officeart/2005/8/layout/process2"/>
    <dgm:cxn modelId="{261E499E-0E23-4D42-BF2B-E22B1E0DA7E5}" type="presParOf" srcId="{306D4E0C-2A47-4148-BD32-6AC15C6EAC1A}" destId="{C1C17D63-067E-4A05-9472-F0DC10F73E27}" srcOrd="1" destOrd="0" presId="urn:microsoft.com/office/officeart/2005/8/layout/process2"/>
    <dgm:cxn modelId="{07361AC0-D10F-462D-ACEB-26F9CE993B03}" type="presParOf" srcId="{C1C17D63-067E-4A05-9472-F0DC10F73E27}" destId="{9951D4D2-3545-4970-AE45-FAAA8B7D8AF5}" srcOrd="0" destOrd="0" presId="urn:microsoft.com/office/officeart/2005/8/layout/process2"/>
    <dgm:cxn modelId="{47BC1419-5686-47B6-A3A9-F694E22BD5B0}" type="presParOf" srcId="{306D4E0C-2A47-4148-BD32-6AC15C6EAC1A}" destId="{D654F4FF-F313-4605-AF0B-C02E5AF83808}" srcOrd="2" destOrd="0" presId="urn:microsoft.com/office/officeart/2005/8/layout/process2"/>
    <dgm:cxn modelId="{4191EBDD-D4F0-447C-B088-71EAF38C7D06}" type="presParOf" srcId="{306D4E0C-2A47-4148-BD32-6AC15C6EAC1A}" destId="{7E5A176F-4C9D-4AD4-8F03-39D883F3E527}" srcOrd="3" destOrd="0" presId="urn:microsoft.com/office/officeart/2005/8/layout/process2"/>
    <dgm:cxn modelId="{A6989E8E-498A-4988-BE15-17588F79BA14}" type="presParOf" srcId="{7E5A176F-4C9D-4AD4-8F03-39D883F3E527}" destId="{1C590A86-53D7-404F-89CA-9D624A8B9174}" srcOrd="0" destOrd="0" presId="urn:microsoft.com/office/officeart/2005/8/layout/process2"/>
    <dgm:cxn modelId="{4738512E-1367-4C88-82B3-B05DEEBF409A}" type="presParOf" srcId="{306D4E0C-2A47-4148-BD32-6AC15C6EAC1A}" destId="{98E99046-8CB6-4807-B72B-BBB8EFDBF56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55B25BB-7636-424C-9BC5-104801CDD87D}" type="doc">
      <dgm:prSet loTypeId="urn:microsoft.com/office/officeart/2005/8/layout/StepDownProcess" loCatId="process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FF0DA3A-5AF8-4E9E-A6AC-68C25F63CD89}">
      <dgm:prSet phldrT="[Texte]" custT="1"/>
      <dgm:spPr/>
      <dgm:t>
        <a:bodyPr/>
        <a:lstStyle/>
        <a:p>
          <a:r>
            <a:rPr lang="fr-FR" sz="2400" dirty="0" smtClean="0"/>
            <a:t>Rayons X traversent le patient</a:t>
          </a:r>
          <a:endParaRPr lang="fr-FR" sz="2400" dirty="0"/>
        </a:p>
      </dgm:t>
    </dgm:pt>
    <dgm:pt modelId="{AFA58971-ADC9-4F0F-AA6F-7481CC3A9E89}" type="parTrans" cxnId="{4F1AB119-0C58-490B-9C3F-83A8A34C6EDE}">
      <dgm:prSet/>
      <dgm:spPr/>
      <dgm:t>
        <a:bodyPr/>
        <a:lstStyle/>
        <a:p>
          <a:endParaRPr lang="fr-FR"/>
        </a:p>
      </dgm:t>
    </dgm:pt>
    <dgm:pt modelId="{F42E6B8F-4E59-4986-A050-80FAFB09B68A}" type="sibTrans" cxnId="{4F1AB119-0C58-490B-9C3F-83A8A34C6EDE}">
      <dgm:prSet/>
      <dgm:spPr/>
      <dgm:t>
        <a:bodyPr/>
        <a:lstStyle/>
        <a:p>
          <a:endParaRPr lang="fr-FR"/>
        </a:p>
      </dgm:t>
    </dgm:pt>
    <dgm:pt modelId="{A26D5CBD-D4E9-4C35-BFB4-2FACB6AF8E86}">
      <dgm:prSet phldrT="[Texte]" custT="1"/>
      <dgm:spPr/>
      <dgm:t>
        <a:bodyPr/>
        <a:lstStyle/>
        <a:p>
          <a:r>
            <a:rPr lang="fr-FR" sz="2400" dirty="0" smtClean="0"/>
            <a:t>Noircissent la plaque photo</a:t>
          </a:r>
          <a:endParaRPr lang="fr-FR" sz="2400" dirty="0"/>
        </a:p>
      </dgm:t>
    </dgm:pt>
    <dgm:pt modelId="{9458D0A7-C6E0-410A-8FC0-594F6D6ECC00}" type="parTrans" cxnId="{7F2E61AE-8A5C-4DF5-B0AB-D9BC841E79EB}">
      <dgm:prSet/>
      <dgm:spPr/>
      <dgm:t>
        <a:bodyPr/>
        <a:lstStyle/>
        <a:p>
          <a:endParaRPr lang="fr-FR"/>
        </a:p>
      </dgm:t>
    </dgm:pt>
    <dgm:pt modelId="{FA44A012-FD24-4349-B3BC-27C645410436}" type="sibTrans" cxnId="{7F2E61AE-8A5C-4DF5-B0AB-D9BC841E79EB}">
      <dgm:prSet/>
      <dgm:spPr/>
      <dgm:t>
        <a:bodyPr/>
        <a:lstStyle/>
        <a:p>
          <a:endParaRPr lang="fr-FR"/>
        </a:p>
      </dgm:t>
    </dgm:pt>
    <dgm:pt modelId="{2278697B-72D8-440E-B8FD-4F4F1EBAF593}">
      <dgm:prSet phldrT="[Texte]" custT="1"/>
      <dgm:spPr/>
      <dgm:t>
        <a:bodyPr/>
        <a:lstStyle/>
        <a:p>
          <a:r>
            <a:rPr lang="fr-FR" sz="2400" dirty="0" smtClean="0"/>
            <a:t>Les os absorbent plus</a:t>
          </a:r>
          <a:endParaRPr lang="fr-FR" sz="2400" dirty="0"/>
        </a:p>
      </dgm:t>
    </dgm:pt>
    <dgm:pt modelId="{EA703887-32AE-4246-814A-9201F2AA359A}" type="parTrans" cxnId="{F65D3901-C891-437B-82FC-6D74AF875C6D}">
      <dgm:prSet/>
      <dgm:spPr/>
      <dgm:t>
        <a:bodyPr/>
        <a:lstStyle/>
        <a:p>
          <a:endParaRPr lang="fr-FR"/>
        </a:p>
      </dgm:t>
    </dgm:pt>
    <dgm:pt modelId="{76093F76-A88C-44EA-8DAC-2E5726F5ABF3}" type="sibTrans" cxnId="{F65D3901-C891-437B-82FC-6D74AF875C6D}">
      <dgm:prSet/>
      <dgm:spPr/>
      <dgm:t>
        <a:bodyPr/>
        <a:lstStyle/>
        <a:p>
          <a:endParaRPr lang="fr-FR"/>
        </a:p>
      </dgm:t>
    </dgm:pt>
    <dgm:pt modelId="{F4301982-C85D-487F-B212-A5B1F36509A1}">
      <dgm:prSet phldrT="[Texte]" custT="1"/>
      <dgm:spPr/>
      <dgm:t>
        <a:bodyPr/>
        <a:lstStyle/>
        <a:p>
          <a:r>
            <a:rPr lang="fr-FR" sz="2400" dirty="0" smtClean="0"/>
            <a:t>Paraissent blancs</a:t>
          </a:r>
          <a:endParaRPr lang="fr-FR" sz="2400" dirty="0"/>
        </a:p>
      </dgm:t>
    </dgm:pt>
    <dgm:pt modelId="{2A406CF5-EC98-477B-92F2-F42A1A91F038}" type="parTrans" cxnId="{0B2D35BA-6137-4DEB-AF71-FE1EAA4E23E6}">
      <dgm:prSet/>
      <dgm:spPr/>
      <dgm:t>
        <a:bodyPr/>
        <a:lstStyle/>
        <a:p>
          <a:endParaRPr lang="fr-FR"/>
        </a:p>
      </dgm:t>
    </dgm:pt>
    <dgm:pt modelId="{058B9EE5-603B-489B-BA53-F485E7D6C94A}" type="sibTrans" cxnId="{0B2D35BA-6137-4DEB-AF71-FE1EAA4E23E6}">
      <dgm:prSet/>
      <dgm:spPr/>
      <dgm:t>
        <a:bodyPr/>
        <a:lstStyle/>
        <a:p>
          <a:endParaRPr lang="fr-FR"/>
        </a:p>
      </dgm:t>
    </dgm:pt>
    <dgm:pt modelId="{19882F75-49BB-4B37-848A-DC0225E92C4B}" type="pres">
      <dgm:prSet presAssocID="{F55B25BB-7636-424C-9BC5-104801CDD87D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6D2A3F43-8BC9-424A-82D8-95B1E4D12ADC}" type="pres">
      <dgm:prSet presAssocID="{7FF0DA3A-5AF8-4E9E-A6AC-68C25F63CD89}" presName="composite" presStyleCnt="0"/>
      <dgm:spPr/>
    </dgm:pt>
    <dgm:pt modelId="{EEFEE86B-D7C6-4F0B-8FE0-DF52DE139DBA}" type="pres">
      <dgm:prSet presAssocID="{7FF0DA3A-5AF8-4E9E-A6AC-68C25F63CD89}" presName="bentUpArrow1" presStyleLbl="alignImgPlace1" presStyleIdx="0" presStyleCnt="3"/>
      <dgm:spPr/>
    </dgm:pt>
    <dgm:pt modelId="{F013C4BD-73BC-46D7-969B-AD7A0D06D1A2}" type="pres">
      <dgm:prSet presAssocID="{7FF0DA3A-5AF8-4E9E-A6AC-68C25F63CD89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4FFB076-FAAA-4FAA-A82F-A2A35758A3E3}" type="pres">
      <dgm:prSet presAssocID="{7FF0DA3A-5AF8-4E9E-A6AC-68C25F63CD89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F0A09A-74A7-401E-A1B7-39CEECEB5FB7}" type="pres">
      <dgm:prSet presAssocID="{F42E6B8F-4E59-4986-A050-80FAFB09B68A}" presName="sibTrans" presStyleCnt="0"/>
      <dgm:spPr/>
    </dgm:pt>
    <dgm:pt modelId="{661DDBEC-5647-4D4B-A03F-3F3D9F1555A2}" type="pres">
      <dgm:prSet presAssocID="{A26D5CBD-D4E9-4C35-BFB4-2FACB6AF8E86}" presName="composite" presStyleCnt="0"/>
      <dgm:spPr/>
    </dgm:pt>
    <dgm:pt modelId="{30186AD0-D2D2-4270-85C7-8785B1D4855E}" type="pres">
      <dgm:prSet presAssocID="{A26D5CBD-D4E9-4C35-BFB4-2FACB6AF8E86}" presName="bentUpArrow1" presStyleLbl="alignImgPlace1" presStyleIdx="1" presStyleCnt="3"/>
      <dgm:spPr/>
    </dgm:pt>
    <dgm:pt modelId="{039DF6B6-E3C0-4BF8-A9D6-D6D52F439A3C}" type="pres">
      <dgm:prSet presAssocID="{A26D5CBD-D4E9-4C35-BFB4-2FACB6AF8E86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E651DE2-FC55-4993-8B14-003692E17E99}" type="pres">
      <dgm:prSet presAssocID="{A26D5CBD-D4E9-4C35-BFB4-2FACB6AF8E86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D63560-F84D-4888-A793-1B1EC4DAC907}" type="pres">
      <dgm:prSet presAssocID="{FA44A012-FD24-4349-B3BC-27C645410436}" presName="sibTrans" presStyleCnt="0"/>
      <dgm:spPr/>
    </dgm:pt>
    <dgm:pt modelId="{4B740815-94CD-4349-B26A-16FB56667EC4}" type="pres">
      <dgm:prSet presAssocID="{2278697B-72D8-440E-B8FD-4F4F1EBAF593}" presName="composite" presStyleCnt="0"/>
      <dgm:spPr/>
    </dgm:pt>
    <dgm:pt modelId="{482B0F7E-D24A-49F6-9B77-67D7E1E1B2F6}" type="pres">
      <dgm:prSet presAssocID="{2278697B-72D8-440E-B8FD-4F4F1EBAF593}" presName="bentUpArrow1" presStyleLbl="alignImgPlace1" presStyleIdx="2" presStyleCnt="3"/>
      <dgm:spPr/>
    </dgm:pt>
    <dgm:pt modelId="{575D7D0D-982F-428D-BAEA-414332D20B87}" type="pres">
      <dgm:prSet presAssocID="{2278697B-72D8-440E-B8FD-4F4F1EBAF593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48D69D-D253-48A8-8DA1-0331AF43E4E8}" type="pres">
      <dgm:prSet presAssocID="{2278697B-72D8-440E-B8FD-4F4F1EBAF593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351CBC4A-C860-4447-9000-A24175BE234B}" type="pres">
      <dgm:prSet presAssocID="{76093F76-A88C-44EA-8DAC-2E5726F5ABF3}" presName="sibTrans" presStyleCnt="0"/>
      <dgm:spPr/>
    </dgm:pt>
    <dgm:pt modelId="{BA585D79-B8C4-40E4-9168-96F02497EF26}" type="pres">
      <dgm:prSet presAssocID="{F4301982-C85D-487F-B212-A5B1F36509A1}" presName="composite" presStyleCnt="0"/>
      <dgm:spPr/>
    </dgm:pt>
    <dgm:pt modelId="{BCFD534F-855F-4D9F-BBE6-5E20F8F30310}" type="pres">
      <dgm:prSet presAssocID="{F4301982-C85D-487F-B212-A5B1F36509A1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B2D35BA-6137-4DEB-AF71-FE1EAA4E23E6}" srcId="{F55B25BB-7636-424C-9BC5-104801CDD87D}" destId="{F4301982-C85D-487F-B212-A5B1F36509A1}" srcOrd="3" destOrd="0" parTransId="{2A406CF5-EC98-477B-92F2-F42A1A91F038}" sibTransId="{058B9EE5-603B-489B-BA53-F485E7D6C94A}"/>
    <dgm:cxn modelId="{4F1AB119-0C58-490B-9C3F-83A8A34C6EDE}" srcId="{F55B25BB-7636-424C-9BC5-104801CDD87D}" destId="{7FF0DA3A-5AF8-4E9E-A6AC-68C25F63CD89}" srcOrd="0" destOrd="0" parTransId="{AFA58971-ADC9-4F0F-AA6F-7481CC3A9E89}" sibTransId="{F42E6B8F-4E59-4986-A050-80FAFB09B68A}"/>
    <dgm:cxn modelId="{95618F3F-2E3C-4A78-A482-D93C48B1D63B}" type="presOf" srcId="{2278697B-72D8-440E-B8FD-4F4F1EBAF593}" destId="{575D7D0D-982F-428D-BAEA-414332D20B87}" srcOrd="0" destOrd="0" presId="urn:microsoft.com/office/officeart/2005/8/layout/StepDownProcess"/>
    <dgm:cxn modelId="{7F2E61AE-8A5C-4DF5-B0AB-D9BC841E79EB}" srcId="{F55B25BB-7636-424C-9BC5-104801CDD87D}" destId="{A26D5CBD-D4E9-4C35-BFB4-2FACB6AF8E86}" srcOrd="1" destOrd="0" parTransId="{9458D0A7-C6E0-410A-8FC0-594F6D6ECC00}" sibTransId="{FA44A012-FD24-4349-B3BC-27C645410436}"/>
    <dgm:cxn modelId="{861D5797-F129-4442-81F9-8324AEE13304}" type="presOf" srcId="{7FF0DA3A-5AF8-4E9E-A6AC-68C25F63CD89}" destId="{F013C4BD-73BC-46D7-969B-AD7A0D06D1A2}" srcOrd="0" destOrd="0" presId="urn:microsoft.com/office/officeart/2005/8/layout/StepDownProcess"/>
    <dgm:cxn modelId="{F65D3901-C891-437B-82FC-6D74AF875C6D}" srcId="{F55B25BB-7636-424C-9BC5-104801CDD87D}" destId="{2278697B-72D8-440E-B8FD-4F4F1EBAF593}" srcOrd="2" destOrd="0" parTransId="{EA703887-32AE-4246-814A-9201F2AA359A}" sibTransId="{76093F76-A88C-44EA-8DAC-2E5726F5ABF3}"/>
    <dgm:cxn modelId="{BF30B6CE-81CE-49EB-80CD-6943BB345796}" type="presOf" srcId="{F4301982-C85D-487F-B212-A5B1F36509A1}" destId="{BCFD534F-855F-4D9F-BBE6-5E20F8F30310}" srcOrd="0" destOrd="0" presId="urn:microsoft.com/office/officeart/2005/8/layout/StepDownProcess"/>
    <dgm:cxn modelId="{9454716C-BCC3-4EBD-A548-A3D6F7D2AFFE}" type="presOf" srcId="{A26D5CBD-D4E9-4C35-BFB4-2FACB6AF8E86}" destId="{039DF6B6-E3C0-4BF8-A9D6-D6D52F439A3C}" srcOrd="0" destOrd="0" presId="urn:microsoft.com/office/officeart/2005/8/layout/StepDownProcess"/>
    <dgm:cxn modelId="{91869C66-DE9A-46BE-83FB-740E8ECCA616}" type="presOf" srcId="{F55B25BB-7636-424C-9BC5-104801CDD87D}" destId="{19882F75-49BB-4B37-848A-DC0225E92C4B}" srcOrd="0" destOrd="0" presId="urn:microsoft.com/office/officeart/2005/8/layout/StepDownProcess"/>
    <dgm:cxn modelId="{B7F63C74-238A-4CE7-906D-DAEE1DEFE7C9}" type="presParOf" srcId="{19882F75-49BB-4B37-848A-DC0225E92C4B}" destId="{6D2A3F43-8BC9-424A-82D8-95B1E4D12ADC}" srcOrd="0" destOrd="0" presId="urn:microsoft.com/office/officeart/2005/8/layout/StepDownProcess"/>
    <dgm:cxn modelId="{3122E451-805E-43AC-BAA1-45F271B14029}" type="presParOf" srcId="{6D2A3F43-8BC9-424A-82D8-95B1E4D12ADC}" destId="{EEFEE86B-D7C6-4F0B-8FE0-DF52DE139DBA}" srcOrd="0" destOrd="0" presId="urn:microsoft.com/office/officeart/2005/8/layout/StepDownProcess"/>
    <dgm:cxn modelId="{02F2FD4B-B7DF-4A04-827E-E1649D46803D}" type="presParOf" srcId="{6D2A3F43-8BC9-424A-82D8-95B1E4D12ADC}" destId="{F013C4BD-73BC-46D7-969B-AD7A0D06D1A2}" srcOrd="1" destOrd="0" presId="urn:microsoft.com/office/officeart/2005/8/layout/StepDownProcess"/>
    <dgm:cxn modelId="{B7D58DD4-9E02-4473-8E56-96C0421ACDE8}" type="presParOf" srcId="{6D2A3F43-8BC9-424A-82D8-95B1E4D12ADC}" destId="{24FFB076-FAAA-4FAA-A82F-A2A35758A3E3}" srcOrd="2" destOrd="0" presId="urn:microsoft.com/office/officeart/2005/8/layout/StepDownProcess"/>
    <dgm:cxn modelId="{1F13C73B-DDBD-4A1F-A8A4-2266E1C0C6BD}" type="presParOf" srcId="{19882F75-49BB-4B37-848A-DC0225E92C4B}" destId="{B2F0A09A-74A7-401E-A1B7-39CEECEB5FB7}" srcOrd="1" destOrd="0" presId="urn:microsoft.com/office/officeart/2005/8/layout/StepDownProcess"/>
    <dgm:cxn modelId="{101FE392-B2D0-4967-9F72-E1C0986AF0B8}" type="presParOf" srcId="{19882F75-49BB-4B37-848A-DC0225E92C4B}" destId="{661DDBEC-5647-4D4B-A03F-3F3D9F1555A2}" srcOrd="2" destOrd="0" presId="urn:microsoft.com/office/officeart/2005/8/layout/StepDownProcess"/>
    <dgm:cxn modelId="{C31FB93F-FF83-4412-90FA-E22542A4007F}" type="presParOf" srcId="{661DDBEC-5647-4D4B-A03F-3F3D9F1555A2}" destId="{30186AD0-D2D2-4270-85C7-8785B1D4855E}" srcOrd="0" destOrd="0" presId="urn:microsoft.com/office/officeart/2005/8/layout/StepDownProcess"/>
    <dgm:cxn modelId="{F3666A64-C7AC-4545-9D3E-9B0B6172666D}" type="presParOf" srcId="{661DDBEC-5647-4D4B-A03F-3F3D9F1555A2}" destId="{039DF6B6-E3C0-4BF8-A9D6-D6D52F439A3C}" srcOrd="1" destOrd="0" presId="urn:microsoft.com/office/officeart/2005/8/layout/StepDownProcess"/>
    <dgm:cxn modelId="{2FBCFA6B-B0AD-4D40-94D6-E5208BA83D54}" type="presParOf" srcId="{661DDBEC-5647-4D4B-A03F-3F3D9F1555A2}" destId="{EE651DE2-FC55-4993-8B14-003692E17E99}" srcOrd="2" destOrd="0" presId="urn:microsoft.com/office/officeart/2005/8/layout/StepDownProcess"/>
    <dgm:cxn modelId="{F3E514C1-8198-4696-952A-7BB8A6023864}" type="presParOf" srcId="{19882F75-49BB-4B37-848A-DC0225E92C4B}" destId="{C9D63560-F84D-4888-A793-1B1EC4DAC907}" srcOrd="3" destOrd="0" presId="urn:microsoft.com/office/officeart/2005/8/layout/StepDownProcess"/>
    <dgm:cxn modelId="{DB6A4129-85C7-4C0F-9B8D-92ECAD6C0668}" type="presParOf" srcId="{19882F75-49BB-4B37-848A-DC0225E92C4B}" destId="{4B740815-94CD-4349-B26A-16FB56667EC4}" srcOrd="4" destOrd="0" presId="urn:microsoft.com/office/officeart/2005/8/layout/StepDownProcess"/>
    <dgm:cxn modelId="{9095E38C-27E3-4F32-967D-C022BA1AE88C}" type="presParOf" srcId="{4B740815-94CD-4349-B26A-16FB56667EC4}" destId="{482B0F7E-D24A-49F6-9B77-67D7E1E1B2F6}" srcOrd="0" destOrd="0" presId="urn:microsoft.com/office/officeart/2005/8/layout/StepDownProcess"/>
    <dgm:cxn modelId="{DA60D0A4-BEFF-4C0B-A974-24139ADFB400}" type="presParOf" srcId="{4B740815-94CD-4349-B26A-16FB56667EC4}" destId="{575D7D0D-982F-428D-BAEA-414332D20B87}" srcOrd="1" destOrd="0" presId="urn:microsoft.com/office/officeart/2005/8/layout/StepDownProcess"/>
    <dgm:cxn modelId="{63285D3C-EFD4-4CD2-A569-909DCDC176C4}" type="presParOf" srcId="{4B740815-94CD-4349-B26A-16FB56667EC4}" destId="{6048D69D-D253-48A8-8DA1-0331AF43E4E8}" srcOrd="2" destOrd="0" presId="urn:microsoft.com/office/officeart/2005/8/layout/StepDownProcess"/>
    <dgm:cxn modelId="{972F9A74-6E32-4A3C-B5D1-AB805E439476}" type="presParOf" srcId="{19882F75-49BB-4B37-848A-DC0225E92C4B}" destId="{351CBC4A-C860-4447-9000-A24175BE234B}" srcOrd="5" destOrd="0" presId="urn:microsoft.com/office/officeart/2005/8/layout/StepDownProcess"/>
    <dgm:cxn modelId="{9E1A9241-531E-48E4-A0F4-84285A468FC1}" type="presParOf" srcId="{19882F75-49BB-4B37-848A-DC0225E92C4B}" destId="{BA585D79-B8C4-40E4-9168-96F02497EF26}" srcOrd="6" destOrd="0" presId="urn:microsoft.com/office/officeart/2005/8/layout/StepDownProcess"/>
    <dgm:cxn modelId="{3340EAA4-33F5-4592-80D5-7BBBDC70A041}" type="presParOf" srcId="{BA585D79-B8C4-40E4-9168-96F02497EF26}" destId="{BCFD534F-855F-4D9F-BBE6-5E20F8F30310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55B25BB-7636-424C-9BC5-104801CDD87D}" type="doc">
      <dgm:prSet loTypeId="urn:microsoft.com/office/officeart/2005/8/layout/StepDownProcess" loCatId="process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FF0DA3A-5AF8-4E9E-A6AC-68C25F63CD89}">
      <dgm:prSet phldrT="[Texte]" custT="1"/>
      <dgm:spPr/>
      <dgm:t>
        <a:bodyPr/>
        <a:lstStyle/>
        <a:p>
          <a:r>
            <a:rPr lang="fr-FR" sz="2200" dirty="0" smtClean="0"/>
            <a:t>F = ma</a:t>
          </a:r>
          <a:endParaRPr lang="fr-FR" sz="2200" dirty="0"/>
        </a:p>
      </dgm:t>
    </dgm:pt>
    <dgm:pt modelId="{AFA58971-ADC9-4F0F-AA6F-7481CC3A9E89}" type="parTrans" cxnId="{4F1AB119-0C58-490B-9C3F-83A8A34C6EDE}">
      <dgm:prSet/>
      <dgm:spPr/>
      <dgm:t>
        <a:bodyPr/>
        <a:lstStyle/>
        <a:p>
          <a:endParaRPr lang="fr-FR"/>
        </a:p>
      </dgm:t>
    </dgm:pt>
    <dgm:pt modelId="{F42E6B8F-4E59-4986-A050-80FAFB09B68A}" type="sibTrans" cxnId="{4F1AB119-0C58-490B-9C3F-83A8A34C6EDE}">
      <dgm:prSet/>
      <dgm:spPr/>
      <dgm:t>
        <a:bodyPr/>
        <a:lstStyle/>
        <a:p>
          <a:endParaRPr lang="fr-FR"/>
        </a:p>
      </dgm:t>
    </dgm:pt>
    <dgm:pt modelId="{A26D5CBD-D4E9-4C35-BFB4-2FACB6AF8E86}">
      <dgm:prSet phldrT="[Texte]" custT="1"/>
      <dgm:spPr/>
      <dgm:t>
        <a:bodyPr/>
        <a:lstStyle/>
        <a:p>
          <a:r>
            <a:rPr lang="fr-FR" sz="2200" dirty="0" err="1" smtClean="0"/>
            <a:t>F.</a:t>
          </a:r>
          <a:r>
            <a:rPr lang="fr-FR" sz="2200" dirty="0" err="1" smtClean="0">
              <a:sym typeface="Symbol"/>
            </a:rPr>
            <a:t>t</a:t>
          </a:r>
          <a:r>
            <a:rPr lang="fr-FR" sz="2200" dirty="0" smtClean="0">
              <a:sym typeface="Symbol"/>
            </a:rPr>
            <a:t> = </a:t>
          </a:r>
          <a:r>
            <a:rPr lang="fr-FR" sz="2200" dirty="0" err="1" smtClean="0">
              <a:sym typeface="Symbol"/>
            </a:rPr>
            <a:t>m.v</a:t>
          </a:r>
          <a:endParaRPr lang="fr-FR" sz="2200" dirty="0"/>
        </a:p>
      </dgm:t>
    </dgm:pt>
    <dgm:pt modelId="{9458D0A7-C6E0-410A-8FC0-594F6D6ECC00}" type="parTrans" cxnId="{7F2E61AE-8A5C-4DF5-B0AB-D9BC841E79EB}">
      <dgm:prSet/>
      <dgm:spPr/>
      <dgm:t>
        <a:bodyPr/>
        <a:lstStyle/>
        <a:p>
          <a:endParaRPr lang="fr-FR"/>
        </a:p>
      </dgm:t>
    </dgm:pt>
    <dgm:pt modelId="{FA44A012-FD24-4349-B3BC-27C645410436}" type="sibTrans" cxnId="{7F2E61AE-8A5C-4DF5-B0AB-D9BC841E79EB}">
      <dgm:prSet/>
      <dgm:spPr/>
      <dgm:t>
        <a:bodyPr/>
        <a:lstStyle/>
        <a:p>
          <a:endParaRPr lang="fr-FR"/>
        </a:p>
      </dgm:t>
    </dgm:pt>
    <dgm:pt modelId="{2278697B-72D8-440E-B8FD-4F4F1EBAF593}">
      <dgm:prSet phldrT="[Texte]" custT="1"/>
      <dgm:spPr/>
      <dgm:t>
        <a:bodyPr/>
        <a:lstStyle/>
        <a:p>
          <a:r>
            <a:rPr lang="fr-FR" sz="2200" dirty="0" smtClean="0"/>
            <a:t>F importante si </a:t>
          </a:r>
          <a:r>
            <a:rPr lang="fr-FR" sz="2200" dirty="0" smtClean="0">
              <a:sym typeface="Symbol"/>
            </a:rPr>
            <a:t>t faible</a:t>
          </a:r>
          <a:endParaRPr lang="fr-FR" sz="2200" dirty="0"/>
        </a:p>
      </dgm:t>
    </dgm:pt>
    <dgm:pt modelId="{EA703887-32AE-4246-814A-9201F2AA359A}" type="parTrans" cxnId="{F65D3901-C891-437B-82FC-6D74AF875C6D}">
      <dgm:prSet/>
      <dgm:spPr/>
      <dgm:t>
        <a:bodyPr/>
        <a:lstStyle/>
        <a:p>
          <a:endParaRPr lang="fr-FR"/>
        </a:p>
      </dgm:t>
    </dgm:pt>
    <dgm:pt modelId="{76093F76-A88C-44EA-8DAC-2E5726F5ABF3}" type="sibTrans" cxnId="{F65D3901-C891-437B-82FC-6D74AF875C6D}">
      <dgm:prSet/>
      <dgm:spPr/>
      <dgm:t>
        <a:bodyPr/>
        <a:lstStyle/>
        <a:p>
          <a:endParaRPr lang="fr-FR"/>
        </a:p>
      </dgm:t>
    </dgm:pt>
    <dgm:pt modelId="{19882F75-49BB-4B37-848A-DC0225E92C4B}" type="pres">
      <dgm:prSet presAssocID="{F55B25BB-7636-424C-9BC5-104801CDD87D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6D2A3F43-8BC9-424A-82D8-95B1E4D12ADC}" type="pres">
      <dgm:prSet presAssocID="{7FF0DA3A-5AF8-4E9E-A6AC-68C25F63CD89}" presName="composite" presStyleCnt="0"/>
      <dgm:spPr/>
    </dgm:pt>
    <dgm:pt modelId="{EEFEE86B-D7C6-4F0B-8FE0-DF52DE139DBA}" type="pres">
      <dgm:prSet presAssocID="{7FF0DA3A-5AF8-4E9E-A6AC-68C25F63CD89}" presName="bentUpArrow1" presStyleLbl="alignImgPlace1" presStyleIdx="0" presStyleCnt="2"/>
      <dgm:spPr/>
    </dgm:pt>
    <dgm:pt modelId="{F013C4BD-73BC-46D7-969B-AD7A0D06D1A2}" type="pres">
      <dgm:prSet presAssocID="{7FF0DA3A-5AF8-4E9E-A6AC-68C25F63CD89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4FFB076-FAAA-4FAA-A82F-A2A35758A3E3}" type="pres">
      <dgm:prSet presAssocID="{7FF0DA3A-5AF8-4E9E-A6AC-68C25F63CD89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F0A09A-74A7-401E-A1B7-39CEECEB5FB7}" type="pres">
      <dgm:prSet presAssocID="{F42E6B8F-4E59-4986-A050-80FAFB09B68A}" presName="sibTrans" presStyleCnt="0"/>
      <dgm:spPr/>
    </dgm:pt>
    <dgm:pt modelId="{661DDBEC-5647-4D4B-A03F-3F3D9F1555A2}" type="pres">
      <dgm:prSet presAssocID="{A26D5CBD-D4E9-4C35-BFB4-2FACB6AF8E86}" presName="composite" presStyleCnt="0"/>
      <dgm:spPr/>
    </dgm:pt>
    <dgm:pt modelId="{30186AD0-D2D2-4270-85C7-8785B1D4855E}" type="pres">
      <dgm:prSet presAssocID="{A26D5CBD-D4E9-4C35-BFB4-2FACB6AF8E86}" presName="bentUpArrow1" presStyleLbl="alignImgPlace1" presStyleIdx="1" presStyleCnt="2"/>
      <dgm:spPr/>
    </dgm:pt>
    <dgm:pt modelId="{039DF6B6-E3C0-4BF8-A9D6-D6D52F439A3C}" type="pres">
      <dgm:prSet presAssocID="{A26D5CBD-D4E9-4C35-BFB4-2FACB6AF8E86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E651DE2-FC55-4993-8B14-003692E17E99}" type="pres">
      <dgm:prSet presAssocID="{A26D5CBD-D4E9-4C35-BFB4-2FACB6AF8E86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D63560-F84D-4888-A793-1B1EC4DAC907}" type="pres">
      <dgm:prSet presAssocID="{FA44A012-FD24-4349-B3BC-27C645410436}" presName="sibTrans" presStyleCnt="0"/>
      <dgm:spPr/>
    </dgm:pt>
    <dgm:pt modelId="{4B740815-94CD-4349-B26A-16FB56667EC4}" type="pres">
      <dgm:prSet presAssocID="{2278697B-72D8-440E-B8FD-4F4F1EBAF593}" presName="composite" presStyleCnt="0"/>
      <dgm:spPr/>
    </dgm:pt>
    <dgm:pt modelId="{575D7D0D-982F-428D-BAEA-414332D20B87}" type="pres">
      <dgm:prSet presAssocID="{2278697B-72D8-440E-B8FD-4F4F1EBAF593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A8F3BAC-E609-41C4-B35A-17F95BF0F9A5}" type="presOf" srcId="{2278697B-72D8-440E-B8FD-4F4F1EBAF593}" destId="{575D7D0D-982F-428D-BAEA-414332D20B87}" srcOrd="0" destOrd="0" presId="urn:microsoft.com/office/officeart/2005/8/layout/StepDownProcess"/>
    <dgm:cxn modelId="{4F1AB119-0C58-490B-9C3F-83A8A34C6EDE}" srcId="{F55B25BB-7636-424C-9BC5-104801CDD87D}" destId="{7FF0DA3A-5AF8-4E9E-A6AC-68C25F63CD89}" srcOrd="0" destOrd="0" parTransId="{AFA58971-ADC9-4F0F-AA6F-7481CC3A9E89}" sibTransId="{F42E6B8F-4E59-4986-A050-80FAFB09B68A}"/>
    <dgm:cxn modelId="{E0346D56-CBED-4F90-87E2-2FB179CBE8A4}" type="presOf" srcId="{7FF0DA3A-5AF8-4E9E-A6AC-68C25F63CD89}" destId="{F013C4BD-73BC-46D7-969B-AD7A0D06D1A2}" srcOrd="0" destOrd="0" presId="urn:microsoft.com/office/officeart/2005/8/layout/StepDownProcess"/>
    <dgm:cxn modelId="{7F2E61AE-8A5C-4DF5-B0AB-D9BC841E79EB}" srcId="{F55B25BB-7636-424C-9BC5-104801CDD87D}" destId="{A26D5CBD-D4E9-4C35-BFB4-2FACB6AF8E86}" srcOrd="1" destOrd="0" parTransId="{9458D0A7-C6E0-410A-8FC0-594F6D6ECC00}" sibTransId="{FA44A012-FD24-4349-B3BC-27C645410436}"/>
    <dgm:cxn modelId="{F65D3901-C891-437B-82FC-6D74AF875C6D}" srcId="{F55B25BB-7636-424C-9BC5-104801CDD87D}" destId="{2278697B-72D8-440E-B8FD-4F4F1EBAF593}" srcOrd="2" destOrd="0" parTransId="{EA703887-32AE-4246-814A-9201F2AA359A}" sibTransId="{76093F76-A88C-44EA-8DAC-2E5726F5ABF3}"/>
    <dgm:cxn modelId="{BFA0B5FC-25DB-4240-AEF1-683C3226FFB6}" type="presOf" srcId="{A26D5CBD-D4E9-4C35-BFB4-2FACB6AF8E86}" destId="{039DF6B6-E3C0-4BF8-A9D6-D6D52F439A3C}" srcOrd="0" destOrd="0" presId="urn:microsoft.com/office/officeart/2005/8/layout/StepDownProcess"/>
    <dgm:cxn modelId="{79ECEF14-7575-4BE1-B4B5-A5568A600D0E}" type="presOf" srcId="{F55B25BB-7636-424C-9BC5-104801CDD87D}" destId="{19882F75-49BB-4B37-848A-DC0225E92C4B}" srcOrd="0" destOrd="0" presId="urn:microsoft.com/office/officeart/2005/8/layout/StepDownProcess"/>
    <dgm:cxn modelId="{1DB83FF6-AFAC-4586-934B-9C914610F673}" type="presParOf" srcId="{19882F75-49BB-4B37-848A-DC0225E92C4B}" destId="{6D2A3F43-8BC9-424A-82D8-95B1E4D12ADC}" srcOrd="0" destOrd="0" presId="urn:microsoft.com/office/officeart/2005/8/layout/StepDownProcess"/>
    <dgm:cxn modelId="{6F3825B7-00CE-4822-95D6-C676046250A7}" type="presParOf" srcId="{6D2A3F43-8BC9-424A-82D8-95B1E4D12ADC}" destId="{EEFEE86B-D7C6-4F0B-8FE0-DF52DE139DBA}" srcOrd="0" destOrd="0" presId="urn:microsoft.com/office/officeart/2005/8/layout/StepDownProcess"/>
    <dgm:cxn modelId="{E9598444-9F7A-4BDA-AEA4-B18311A91737}" type="presParOf" srcId="{6D2A3F43-8BC9-424A-82D8-95B1E4D12ADC}" destId="{F013C4BD-73BC-46D7-969B-AD7A0D06D1A2}" srcOrd="1" destOrd="0" presId="urn:microsoft.com/office/officeart/2005/8/layout/StepDownProcess"/>
    <dgm:cxn modelId="{DD7E7C2C-5763-4BCC-BF82-1B9B197B88B6}" type="presParOf" srcId="{6D2A3F43-8BC9-424A-82D8-95B1E4D12ADC}" destId="{24FFB076-FAAA-4FAA-A82F-A2A35758A3E3}" srcOrd="2" destOrd="0" presId="urn:microsoft.com/office/officeart/2005/8/layout/StepDownProcess"/>
    <dgm:cxn modelId="{4B649057-8A68-422B-8C87-0F590CB26D02}" type="presParOf" srcId="{19882F75-49BB-4B37-848A-DC0225E92C4B}" destId="{B2F0A09A-74A7-401E-A1B7-39CEECEB5FB7}" srcOrd="1" destOrd="0" presId="urn:microsoft.com/office/officeart/2005/8/layout/StepDownProcess"/>
    <dgm:cxn modelId="{7EF48330-18CD-4462-BBDC-068C650C2532}" type="presParOf" srcId="{19882F75-49BB-4B37-848A-DC0225E92C4B}" destId="{661DDBEC-5647-4D4B-A03F-3F3D9F1555A2}" srcOrd="2" destOrd="0" presId="urn:microsoft.com/office/officeart/2005/8/layout/StepDownProcess"/>
    <dgm:cxn modelId="{28F1E4AD-B8D8-44CE-A932-1EE184767383}" type="presParOf" srcId="{661DDBEC-5647-4D4B-A03F-3F3D9F1555A2}" destId="{30186AD0-D2D2-4270-85C7-8785B1D4855E}" srcOrd="0" destOrd="0" presId="urn:microsoft.com/office/officeart/2005/8/layout/StepDownProcess"/>
    <dgm:cxn modelId="{86EEB551-0B51-46FF-A525-0423A5BF5412}" type="presParOf" srcId="{661DDBEC-5647-4D4B-A03F-3F3D9F1555A2}" destId="{039DF6B6-E3C0-4BF8-A9D6-D6D52F439A3C}" srcOrd="1" destOrd="0" presId="urn:microsoft.com/office/officeart/2005/8/layout/StepDownProcess"/>
    <dgm:cxn modelId="{D04D4004-C9BC-4B78-A75E-DDBD11BBD1C3}" type="presParOf" srcId="{661DDBEC-5647-4D4B-A03F-3F3D9F1555A2}" destId="{EE651DE2-FC55-4993-8B14-003692E17E99}" srcOrd="2" destOrd="0" presId="urn:microsoft.com/office/officeart/2005/8/layout/StepDownProcess"/>
    <dgm:cxn modelId="{C5263C53-01EA-4690-84C0-B9D81057BB79}" type="presParOf" srcId="{19882F75-49BB-4B37-848A-DC0225E92C4B}" destId="{C9D63560-F84D-4888-A793-1B1EC4DAC907}" srcOrd="3" destOrd="0" presId="urn:microsoft.com/office/officeart/2005/8/layout/StepDownProcess"/>
    <dgm:cxn modelId="{8D52D249-E4A6-4F4E-8CF2-DC36FF7BC6D8}" type="presParOf" srcId="{19882F75-49BB-4B37-848A-DC0225E92C4B}" destId="{4B740815-94CD-4349-B26A-16FB56667EC4}" srcOrd="4" destOrd="0" presId="urn:microsoft.com/office/officeart/2005/8/layout/StepDownProcess"/>
    <dgm:cxn modelId="{E1634DCA-0B6A-48F7-88CC-49861521846A}" type="presParOf" srcId="{4B740815-94CD-4349-B26A-16FB56667EC4}" destId="{575D7D0D-982F-428D-BAEA-414332D20B87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ABF7D60-0737-4853-A66C-8B700A51FA94}" type="doc">
      <dgm:prSet loTypeId="urn:microsoft.com/office/officeart/2005/8/layout/StepDownProcess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5260FFA-53FB-4019-9367-E55A88BBCCCE}">
      <dgm:prSet phldrT="[Texte]"/>
      <dgm:spPr/>
      <dgm:t>
        <a:bodyPr/>
        <a:lstStyle/>
        <a:p>
          <a:r>
            <a:rPr lang="fr-FR" dirty="0" smtClean="0"/>
            <a:t>Accélération de Gwen</a:t>
          </a:r>
          <a:endParaRPr lang="fr-FR" dirty="0"/>
        </a:p>
      </dgm:t>
    </dgm:pt>
    <dgm:pt modelId="{FBF283DC-71A3-44C5-8F20-4AD199698782}" type="parTrans" cxnId="{CD17E753-6D6E-421C-9658-243126EFA788}">
      <dgm:prSet/>
      <dgm:spPr/>
      <dgm:t>
        <a:bodyPr/>
        <a:lstStyle/>
        <a:p>
          <a:endParaRPr lang="fr-FR"/>
        </a:p>
      </dgm:t>
    </dgm:pt>
    <dgm:pt modelId="{5110ABBA-8833-49A9-82D1-22DCEC531013}" type="sibTrans" cxnId="{CD17E753-6D6E-421C-9658-243126EFA788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868EF811-604C-45A5-847B-DCF64F499775}">
          <dgm:prSet phldrT="[Texte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𝑣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𝑔h</m:t>
                        </m:r>
                      </m:e>
                    </m:rad>
                    <m:r>
                      <a:rPr lang="fr-FR" sz="2000" b="0" i="1" smtClean="0">
                        <a:latin typeface="Cambria Math"/>
                      </a:rPr>
                      <m:t>=42,4 </m:t>
                    </m:r>
                    <m:r>
                      <a:rPr lang="fr-FR" sz="2000" b="0" i="1" smtClean="0">
                        <a:latin typeface="Cambria Math"/>
                      </a:rPr>
                      <m:t>𝑚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=153 </m:t>
                    </m:r>
                    <m:r>
                      <a:rPr lang="fr-FR" sz="2000" b="0" i="1" smtClean="0">
                        <a:latin typeface="Cambria Math"/>
                      </a:rPr>
                      <m:t>𝑘𝑚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m:oMathPara>
              </a14:m>
              <a:endParaRPr lang="fr-FR" sz="2000" dirty="0"/>
            </a:p>
          </dgm:t>
        </dgm:pt>
      </mc:Choice>
      <mc:Fallback xmlns="">
        <dgm:pt modelId="{868EF811-604C-45A5-847B-DCF64F499775}">
          <dgm:prSet phldrT="[Texte]" custT="1"/>
          <dgm:spPr/>
          <dgm:t>
            <a:bodyPr/>
            <a:lstStyle/>
            <a:p>
              <a:pPr/>
              <a:r>
                <a:rPr lang="fr-FR" sz="2000" b="0" i="0" smtClean="0">
                  <a:latin typeface="Cambria Math"/>
                </a:rPr>
                <a:t>𝑣=</a:t>
              </a:r>
              <a:r>
                <a:rPr lang="fr-FR" sz="2000" b="0" i="0" smtClean="0">
                  <a:latin typeface="Cambria Math"/>
                </a:rPr>
                <a:t>√2𝑔ℎ=</a:t>
              </a:r>
              <a:r>
                <a:rPr lang="fr-FR" sz="2000" b="0" i="0" smtClean="0">
                  <a:latin typeface="Cambria Math"/>
                </a:rPr>
                <a:t>42,4</a:t>
              </a:r>
              <a:r>
                <a:rPr lang="fr-FR" sz="2000" b="0" i="0" smtClean="0">
                  <a:latin typeface="Cambria Math"/>
                </a:rPr>
                <a:t> 𝑚.𝑠^(−1)=</a:t>
              </a:r>
              <a:r>
                <a:rPr lang="fr-FR" sz="2000" b="0" i="0" smtClean="0">
                  <a:latin typeface="Cambria Math"/>
                </a:rPr>
                <a:t>153</a:t>
              </a:r>
              <a:r>
                <a:rPr lang="fr-FR" sz="2000" b="0" i="0" smtClean="0">
                  <a:latin typeface="Cambria Math"/>
                </a:rPr>
                <a:t> 𝑘𝑚.ℎ^(−1)</a:t>
              </a:r>
              <a:endParaRPr lang="fr-FR" sz="2000" dirty="0"/>
            </a:p>
          </dgm:t>
        </dgm:pt>
      </mc:Fallback>
    </mc:AlternateContent>
    <dgm:pt modelId="{B73B5BCA-1C2A-43F3-B298-626EA299B921}" type="parTrans" cxnId="{04860390-382E-43D9-8FA5-3821B03127A1}">
      <dgm:prSet/>
      <dgm:spPr/>
      <dgm:t>
        <a:bodyPr/>
        <a:lstStyle/>
        <a:p>
          <a:endParaRPr lang="fr-FR"/>
        </a:p>
      </dgm:t>
    </dgm:pt>
    <dgm:pt modelId="{59587C32-DD8A-4C47-9586-11A9539E01F3}" type="sibTrans" cxnId="{04860390-382E-43D9-8FA5-3821B03127A1}">
      <dgm:prSet/>
      <dgm:spPr/>
      <dgm:t>
        <a:bodyPr/>
        <a:lstStyle/>
        <a:p>
          <a:endParaRPr lang="fr-FR"/>
        </a:p>
      </dgm:t>
    </dgm:pt>
    <dgm:pt modelId="{31B83558-C6E6-4183-9282-9E54300E651F}">
      <dgm:prSet phldrT="[Texte]"/>
      <dgm:spPr/>
      <dgm:t>
        <a:bodyPr/>
        <a:lstStyle/>
        <a:p>
          <a:r>
            <a:rPr lang="fr-FR" dirty="0" smtClean="0"/>
            <a:t>Intensité de la force</a:t>
          </a:r>
          <a:endParaRPr lang="fr-FR" dirty="0"/>
        </a:p>
      </dgm:t>
    </dgm:pt>
    <dgm:pt modelId="{09DD58F1-3CD7-4D1F-B015-91A609B48337}" type="parTrans" cxnId="{4296B632-850B-429C-82B9-455B83BA09C7}">
      <dgm:prSet/>
      <dgm:spPr/>
      <dgm:t>
        <a:bodyPr/>
        <a:lstStyle/>
        <a:p>
          <a:endParaRPr lang="fr-FR"/>
        </a:p>
      </dgm:t>
    </dgm:pt>
    <dgm:pt modelId="{E909E8E5-1FC4-454C-85AD-5D827FE3B0B9}" type="sibTrans" cxnId="{4296B632-850B-429C-82B9-455B83BA09C7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6A263AD9-2D94-4AC5-B1E5-EAE1BD212AAD}">
          <dgm:prSet phldrT="[Texte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fr-FR" sz="2400" b="0" i="1" smtClean="0">
                        <a:latin typeface="Cambria Math"/>
                      </a:rPr>
                      <m:t>𝐹</m:t>
                    </m:r>
                    <m:r>
                      <a:rPr lang="fr-FR" sz="2400" b="0" i="1" smtClean="0">
                        <a:latin typeface="Cambria Math"/>
                      </a:rPr>
                      <m:t>=</m:t>
                    </m:r>
                    <m:r>
                      <a:rPr lang="fr-FR" sz="2400" b="0" i="1" smtClean="0">
                        <a:latin typeface="Cambria Math"/>
                      </a:rPr>
                      <m:t>𝑚𝑎</m:t>
                    </m:r>
                    <m:r>
                      <a:rPr lang="fr-FR" sz="2400" b="0" i="1" smtClean="0">
                        <a:latin typeface="Cambria Math"/>
                      </a:rPr>
                      <m:t>=4,25×</m:t>
                    </m:r>
                    <m:sSup>
                      <m:sSupPr>
                        <m:ctrlPr>
                          <a:rPr lang="fr-FR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m:oMathPara>
              </a14:m>
              <a:endParaRPr lang="fr-FR" sz="2400" dirty="0"/>
            </a:p>
          </dgm:t>
        </dgm:pt>
      </mc:Choice>
      <mc:Fallback xmlns="">
        <dgm:pt modelId="{6A263AD9-2D94-4AC5-B1E5-EAE1BD212AAD}">
          <dgm:prSet phldrT="[Texte]" custT="1"/>
          <dgm:spPr/>
          <dgm:t>
            <a:bodyPr/>
            <a:lstStyle/>
            <a:p>
              <a:pPr/>
              <a:r>
                <a:rPr lang="fr-FR" sz="2400" b="0" i="0" smtClean="0">
                  <a:latin typeface="Cambria Math"/>
                </a:rPr>
                <a:t>𝐹=</a:t>
              </a:r>
              <a:r>
                <a:rPr lang="fr-FR" sz="2400" b="0" i="0" smtClean="0">
                  <a:latin typeface="Cambria Math"/>
                </a:rPr>
                <a:t>𝑚𝑎=</a:t>
              </a:r>
              <a:r>
                <a:rPr lang="fr-FR" sz="2400" b="0" i="0" smtClean="0">
                  <a:latin typeface="Cambria Math"/>
                </a:rPr>
                <a:t>4,25</a:t>
              </a:r>
              <a:r>
                <a:rPr lang="fr-FR" sz="2400" b="0" i="0" smtClean="0">
                  <a:latin typeface="Cambria Math"/>
                </a:rPr>
                <a:t>×</a:t>
              </a:r>
              <a:r>
                <a:rPr lang="fr-FR" sz="2400" b="0" i="0" smtClean="0">
                  <a:latin typeface="Cambria Math"/>
                  <a:ea typeface="Cambria Math"/>
                </a:rPr>
                <a:t>〖10〗^</a:t>
              </a:r>
              <a:r>
                <a:rPr lang="fr-FR" sz="2400" b="0" i="0" smtClean="0">
                  <a:latin typeface="Cambria Math"/>
                  <a:ea typeface="Cambria Math"/>
                </a:rPr>
                <a:t>3 𝑁</a:t>
              </a:r>
              <a:endParaRPr lang="fr-FR" sz="2400" dirty="0"/>
            </a:p>
          </dgm:t>
        </dgm:pt>
      </mc:Fallback>
    </mc:AlternateContent>
    <dgm:pt modelId="{5E52BF9E-54B4-4A55-AC45-B877FFA26BD5}" type="parTrans" cxnId="{8FC0F121-4565-4C77-91E5-6E12B2A096B0}">
      <dgm:prSet/>
      <dgm:spPr/>
      <dgm:t>
        <a:bodyPr/>
        <a:lstStyle/>
        <a:p>
          <a:endParaRPr lang="fr-FR"/>
        </a:p>
      </dgm:t>
    </dgm:pt>
    <dgm:pt modelId="{1E65DEC6-4F47-4B2E-B447-63E25C9235B3}" type="sibTrans" cxnId="{8FC0F121-4565-4C77-91E5-6E12B2A096B0}">
      <dgm:prSet/>
      <dgm:spPr/>
      <dgm:t>
        <a:bodyPr/>
        <a:lstStyle/>
        <a:p>
          <a:endParaRPr lang="fr-FR"/>
        </a:p>
      </dgm:t>
    </dgm:pt>
    <dgm:pt modelId="{F1F6ACE1-03AB-48BF-8466-34A4FC8163EC}">
      <dgm:prSet phldrT="[Texte]"/>
      <dgm:spPr/>
      <dgm:t>
        <a:bodyPr/>
        <a:lstStyle/>
        <a:p>
          <a:r>
            <a:rPr lang="fr-FR" dirty="0" smtClean="0"/>
            <a:t>Comparaison avec le poids de Gwen</a:t>
          </a:r>
          <a:endParaRPr lang="fr-FR" dirty="0"/>
        </a:p>
      </dgm:t>
    </dgm:pt>
    <dgm:pt modelId="{32C2AA52-6DDD-40F6-A66B-F42F9791AB93}" type="parTrans" cxnId="{4464751D-B12F-4460-A965-7DC030D73A25}">
      <dgm:prSet/>
      <dgm:spPr/>
      <dgm:t>
        <a:bodyPr/>
        <a:lstStyle/>
        <a:p>
          <a:endParaRPr lang="fr-FR"/>
        </a:p>
      </dgm:t>
    </dgm:pt>
    <dgm:pt modelId="{4B4FB02D-911A-44E9-A453-779A523D2E98}" type="sibTrans" cxnId="{4464751D-B12F-4460-A965-7DC030D73A25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379CD614-5DCA-450F-98B2-9B74D6E299FD}">
          <dgm:prSet phldrT="[Texte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f>
                      <m:fPr>
                        <m:ctrlPr>
                          <a:rPr lang="fr-FR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b="0" i="1" smtClean="0">
                            <a:latin typeface="Cambria Math"/>
                          </a:rPr>
                          <m:t>𝐹</m:t>
                        </m:r>
                      </m:num>
                      <m:den>
                        <m:r>
                          <a:rPr lang="fr-FR" sz="2400" b="0" i="1" smtClean="0">
                            <a:latin typeface="Cambria Math"/>
                          </a:rPr>
                          <m:t>𝑃</m:t>
                        </m:r>
                      </m:den>
                    </m:f>
                    <m:r>
                      <a:rPr lang="fr-FR" sz="2400" b="0" i="1" smtClean="0">
                        <a:latin typeface="Cambria Math"/>
                      </a:rPr>
                      <m:t>=8,5</m:t>
                    </m:r>
                  </m:oMath>
                </m:oMathPara>
              </a14:m>
              <a:endParaRPr lang="fr-FR" sz="2400" dirty="0"/>
            </a:p>
          </dgm:t>
        </dgm:pt>
      </mc:Choice>
      <mc:Fallback xmlns="">
        <dgm:pt modelId="{379CD614-5DCA-450F-98B2-9B74D6E299FD}">
          <dgm:prSet phldrT="[Texte]" custT="1"/>
          <dgm:spPr/>
          <dgm:t>
            <a:bodyPr/>
            <a:lstStyle/>
            <a:p>
              <a:pPr/>
              <a:r>
                <a:rPr lang="fr-FR" sz="2400" b="0" i="0" smtClean="0">
                  <a:latin typeface="Cambria Math"/>
                </a:rPr>
                <a:t>𝐹/𝑃</a:t>
              </a:r>
              <a:r>
                <a:rPr lang="fr-FR" sz="2400" b="0" i="0" smtClean="0">
                  <a:latin typeface="Cambria Math"/>
                </a:rPr>
                <a:t>=</a:t>
              </a:r>
              <a:r>
                <a:rPr lang="fr-FR" sz="2400" b="0" i="0" smtClean="0">
                  <a:latin typeface="Cambria Math"/>
                </a:rPr>
                <a:t>8,5</a:t>
              </a:r>
              <a:endParaRPr lang="fr-FR" sz="2400" dirty="0"/>
            </a:p>
          </dgm:t>
        </dgm:pt>
      </mc:Fallback>
    </mc:AlternateContent>
    <dgm:pt modelId="{807EAFF8-68C9-4971-83C2-1F7D5020075E}" type="parTrans" cxnId="{FB8B3167-98F0-43D9-AFCA-E20E0D9C8B59}">
      <dgm:prSet/>
      <dgm:spPr/>
      <dgm:t>
        <a:bodyPr/>
        <a:lstStyle/>
        <a:p>
          <a:endParaRPr lang="fr-FR"/>
        </a:p>
      </dgm:t>
    </dgm:pt>
    <dgm:pt modelId="{215C30EB-7DE1-4EE5-8EFD-EDE52070BB08}" type="sibTrans" cxnId="{FB8B3167-98F0-43D9-AFCA-E20E0D9C8B59}">
      <dgm:prSet/>
      <dgm:spPr/>
      <dgm:t>
        <a:bodyPr/>
        <a:lstStyle/>
        <a:p>
          <a:endParaRPr lang="fr-FR"/>
        </a:p>
      </dgm:t>
    </dgm:pt>
    <mc:AlternateContent xmlns:mc="http://schemas.openxmlformats.org/markup-compatibility/2006" xmlns:a14="http://schemas.microsoft.com/office/drawing/2010/main">
      <mc:Choice Requires="a14">
        <dgm:pt modelId="{DB22ECF5-3C04-4978-ADBA-620BA7A654DC}">
          <dgm:prSet phldrT="[Texte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=85 </m:t>
                    </m:r>
                    <m:r>
                      <a:rPr lang="fr-FR" sz="2000" b="0" i="1" smtClean="0">
                        <a:latin typeface="Cambria Math"/>
                      </a:rPr>
                      <m:t>𝑚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−2</m:t>
                        </m:r>
                      </m:sup>
                    </m:sSup>
                  </m:oMath>
                </m:oMathPara>
              </a14:m>
              <a:endParaRPr lang="fr-FR" sz="2000" dirty="0"/>
            </a:p>
          </dgm:t>
        </dgm:pt>
      </mc:Choice>
      <mc:Fallback xmlns="">
        <dgm:pt modelId="{DB22ECF5-3C04-4978-ADBA-620BA7A654DC}">
          <dgm:prSet phldrT="[Texte]" custT="1"/>
          <dgm:spPr/>
          <dgm:t>
            <a:bodyPr/>
            <a:lstStyle/>
            <a:p>
              <a:pPr/>
              <a:r>
                <a:rPr lang="fr-FR" sz="2000" b="0" i="0" smtClean="0">
                  <a:latin typeface="Cambria Math"/>
                </a:rPr>
                <a:t>𝑎=85</a:t>
              </a:r>
              <a:r>
                <a:rPr lang="fr-FR" sz="2000" b="0" i="0" smtClean="0">
                  <a:latin typeface="Cambria Math"/>
                </a:rPr>
                <a:t> 𝑚.𝑠^(−2)</a:t>
              </a:r>
              <a:endParaRPr lang="fr-FR" sz="2000" dirty="0"/>
            </a:p>
          </dgm:t>
        </dgm:pt>
      </mc:Fallback>
    </mc:AlternateContent>
    <dgm:pt modelId="{1F3D0268-7DF8-45CE-819F-2A1978FF04F3}" type="parTrans" cxnId="{E3AE542A-F6E2-43A6-B244-ED775754C08D}">
      <dgm:prSet/>
      <dgm:spPr/>
      <dgm:t>
        <a:bodyPr/>
        <a:lstStyle/>
        <a:p>
          <a:endParaRPr lang="fr-FR"/>
        </a:p>
      </dgm:t>
    </dgm:pt>
    <dgm:pt modelId="{F7ACBBA0-78DD-4FBA-A9B1-851DB0471404}" type="sibTrans" cxnId="{E3AE542A-F6E2-43A6-B244-ED775754C08D}">
      <dgm:prSet/>
      <dgm:spPr/>
      <dgm:t>
        <a:bodyPr/>
        <a:lstStyle/>
        <a:p>
          <a:endParaRPr lang="fr-FR"/>
        </a:p>
      </dgm:t>
    </dgm:pt>
    <dgm:pt modelId="{1706A3DF-21C3-40F5-B559-B3ECE6266508}" type="pres">
      <dgm:prSet presAssocID="{7ABF7D60-0737-4853-A66C-8B700A51FA9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D50B594D-0E63-411F-90AC-8C25A82BFB44}" type="pres">
      <dgm:prSet presAssocID="{B5260FFA-53FB-4019-9367-E55A88BBCCCE}" presName="composite" presStyleCnt="0"/>
      <dgm:spPr/>
    </dgm:pt>
    <dgm:pt modelId="{D1442B23-E6ED-4F6D-AA03-0AD3637C7789}" type="pres">
      <dgm:prSet presAssocID="{B5260FFA-53FB-4019-9367-E55A88BBCCCE}" presName="bentUpArrow1" presStyleLbl="alignImgPlace1" presStyleIdx="0" presStyleCnt="2"/>
      <dgm:spPr/>
    </dgm:pt>
    <dgm:pt modelId="{1D3D292F-8A73-4050-A099-D3981FBE964E}" type="pres">
      <dgm:prSet presAssocID="{B5260FFA-53FB-4019-9367-E55A88BBCCCE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9A13F0F-33D6-412B-8D3D-78C39A8B6495}" type="pres">
      <dgm:prSet presAssocID="{B5260FFA-53FB-4019-9367-E55A88BBCCCE}" presName="ChildText" presStyleLbl="revTx" presStyleIdx="0" presStyleCnt="3" custScaleX="314522" custLinFactX="6142" custLinFactNeighborX="100000" custLinFactNeighborY="-10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A22643C-A3DD-42C9-A4F6-D6D599FA3982}" type="pres">
      <dgm:prSet presAssocID="{5110ABBA-8833-49A9-82D1-22DCEC531013}" presName="sibTrans" presStyleCnt="0"/>
      <dgm:spPr/>
    </dgm:pt>
    <dgm:pt modelId="{A0C806EB-3CE2-410A-9FD6-7FED091E5F19}" type="pres">
      <dgm:prSet presAssocID="{31B83558-C6E6-4183-9282-9E54300E651F}" presName="composite" presStyleCnt="0"/>
      <dgm:spPr/>
    </dgm:pt>
    <dgm:pt modelId="{814DF64E-1E86-4FCC-9F6D-1E77B32E266A}" type="pres">
      <dgm:prSet presAssocID="{31B83558-C6E6-4183-9282-9E54300E651F}" presName="bentUpArrow1" presStyleLbl="alignImgPlace1" presStyleIdx="1" presStyleCnt="2"/>
      <dgm:spPr/>
    </dgm:pt>
    <dgm:pt modelId="{BDA8D2E9-C0AF-4F37-A574-A1B7FDEE5D10}" type="pres">
      <dgm:prSet presAssocID="{31B83558-C6E6-4183-9282-9E54300E651F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5BF9D9-3331-4551-9AA2-8F3547899E2D}" type="pres">
      <dgm:prSet presAssocID="{31B83558-C6E6-4183-9282-9E54300E651F}" presName="ChildText" presStyleLbl="revTx" presStyleIdx="1" presStyleCnt="3" custScaleX="245322" custLinFactNeighborX="69775" custLinFactNeighborY="29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70F18FF-C9A6-4C29-A235-04302A0D3D92}" type="pres">
      <dgm:prSet presAssocID="{E909E8E5-1FC4-454C-85AD-5D827FE3B0B9}" presName="sibTrans" presStyleCnt="0"/>
      <dgm:spPr/>
    </dgm:pt>
    <dgm:pt modelId="{D0E4B560-A3B3-49E5-9132-BAACFD8D7EA6}" type="pres">
      <dgm:prSet presAssocID="{F1F6ACE1-03AB-48BF-8466-34A4FC8163EC}" presName="composite" presStyleCnt="0"/>
      <dgm:spPr/>
    </dgm:pt>
    <dgm:pt modelId="{FE0F6CD0-DF0E-4A58-9989-C0275B7AAF84}" type="pres">
      <dgm:prSet presAssocID="{F1F6ACE1-03AB-48BF-8466-34A4FC8163EC}" presName="ParentText" presStyleLbl="node1" presStyleIdx="2" presStyleCnt="3" custLinFactNeighborX="-7532" custLinFactNeighborY="-38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8BA5AC-AE3A-4C91-8D52-33A1B2193BE8}" type="pres">
      <dgm:prSet presAssocID="{F1F6ACE1-03AB-48BF-8466-34A4FC8163EC}" presName="FinalChildText" presStyleLbl="revTx" presStyleIdx="2" presStyleCnt="3" custScaleX="119047" custScaleY="1015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3AE542A-F6E2-43A6-B244-ED775754C08D}" srcId="{B5260FFA-53FB-4019-9367-E55A88BBCCCE}" destId="{DB22ECF5-3C04-4978-ADBA-620BA7A654DC}" srcOrd="1" destOrd="0" parTransId="{1F3D0268-7DF8-45CE-819F-2A1978FF04F3}" sibTransId="{F7ACBBA0-78DD-4FBA-A9B1-851DB0471404}"/>
    <dgm:cxn modelId="{CD17E753-6D6E-421C-9658-243126EFA788}" srcId="{7ABF7D60-0737-4853-A66C-8B700A51FA94}" destId="{B5260FFA-53FB-4019-9367-E55A88BBCCCE}" srcOrd="0" destOrd="0" parTransId="{FBF283DC-71A3-44C5-8F20-4AD199698782}" sibTransId="{5110ABBA-8833-49A9-82D1-22DCEC531013}"/>
    <dgm:cxn modelId="{61D4BE6B-6B26-4C60-AA73-966DFCD550E7}" type="presOf" srcId="{B5260FFA-53FB-4019-9367-E55A88BBCCCE}" destId="{1D3D292F-8A73-4050-A099-D3981FBE964E}" srcOrd="0" destOrd="0" presId="urn:microsoft.com/office/officeart/2005/8/layout/StepDownProcess"/>
    <dgm:cxn modelId="{FB8B3167-98F0-43D9-AFCA-E20E0D9C8B59}" srcId="{F1F6ACE1-03AB-48BF-8466-34A4FC8163EC}" destId="{379CD614-5DCA-450F-98B2-9B74D6E299FD}" srcOrd="0" destOrd="0" parTransId="{807EAFF8-68C9-4971-83C2-1F7D5020075E}" sibTransId="{215C30EB-7DE1-4EE5-8EFD-EDE52070BB08}"/>
    <dgm:cxn modelId="{4296B632-850B-429C-82B9-455B83BA09C7}" srcId="{7ABF7D60-0737-4853-A66C-8B700A51FA94}" destId="{31B83558-C6E6-4183-9282-9E54300E651F}" srcOrd="1" destOrd="0" parTransId="{09DD58F1-3CD7-4D1F-B015-91A609B48337}" sibTransId="{E909E8E5-1FC4-454C-85AD-5D827FE3B0B9}"/>
    <dgm:cxn modelId="{8230FE2B-BF52-443F-AC85-354868578459}" type="presOf" srcId="{F1F6ACE1-03AB-48BF-8466-34A4FC8163EC}" destId="{FE0F6CD0-DF0E-4A58-9989-C0275B7AAF84}" srcOrd="0" destOrd="0" presId="urn:microsoft.com/office/officeart/2005/8/layout/StepDownProcess"/>
    <dgm:cxn modelId="{1E9051EE-65E4-4F0F-A767-A7817717C6A5}" type="presOf" srcId="{6A263AD9-2D94-4AC5-B1E5-EAE1BD212AAD}" destId="{555BF9D9-3331-4551-9AA2-8F3547899E2D}" srcOrd="0" destOrd="0" presId="urn:microsoft.com/office/officeart/2005/8/layout/StepDownProcess"/>
    <dgm:cxn modelId="{CED78937-15C3-44B5-93D4-22A438298019}" type="presOf" srcId="{868EF811-604C-45A5-847B-DCF64F499775}" destId="{49A13F0F-33D6-412B-8D3D-78C39A8B6495}" srcOrd="0" destOrd="0" presId="urn:microsoft.com/office/officeart/2005/8/layout/StepDownProcess"/>
    <dgm:cxn modelId="{976CD36E-C776-499A-8A9C-2653632CF3B9}" type="presOf" srcId="{7ABF7D60-0737-4853-A66C-8B700A51FA94}" destId="{1706A3DF-21C3-40F5-B559-B3ECE6266508}" srcOrd="0" destOrd="0" presId="urn:microsoft.com/office/officeart/2005/8/layout/StepDownProcess"/>
    <dgm:cxn modelId="{05C0FCC5-48C0-48C7-9E17-30E649519A24}" type="presOf" srcId="{379CD614-5DCA-450F-98B2-9B74D6E299FD}" destId="{EC8BA5AC-AE3A-4C91-8D52-33A1B2193BE8}" srcOrd="0" destOrd="0" presId="urn:microsoft.com/office/officeart/2005/8/layout/StepDownProcess"/>
    <dgm:cxn modelId="{8FC0F121-4565-4C77-91E5-6E12B2A096B0}" srcId="{31B83558-C6E6-4183-9282-9E54300E651F}" destId="{6A263AD9-2D94-4AC5-B1E5-EAE1BD212AAD}" srcOrd="0" destOrd="0" parTransId="{5E52BF9E-54B4-4A55-AC45-B877FFA26BD5}" sibTransId="{1E65DEC6-4F47-4B2E-B447-63E25C9235B3}"/>
    <dgm:cxn modelId="{214B06B9-1703-4F6B-AD76-E11FE793A921}" type="presOf" srcId="{DB22ECF5-3C04-4978-ADBA-620BA7A654DC}" destId="{49A13F0F-33D6-412B-8D3D-78C39A8B6495}" srcOrd="0" destOrd="1" presId="urn:microsoft.com/office/officeart/2005/8/layout/StepDownProcess"/>
    <dgm:cxn modelId="{64B362E8-CAFF-43B9-B7C0-6E8E998AD30D}" type="presOf" srcId="{31B83558-C6E6-4183-9282-9E54300E651F}" destId="{BDA8D2E9-C0AF-4F37-A574-A1B7FDEE5D10}" srcOrd="0" destOrd="0" presId="urn:microsoft.com/office/officeart/2005/8/layout/StepDownProcess"/>
    <dgm:cxn modelId="{4464751D-B12F-4460-A965-7DC030D73A25}" srcId="{7ABF7D60-0737-4853-A66C-8B700A51FA94}" destId="{F1F6ACE1-03AB-48BF-8466-34A4FC8163EC}" srcOrd="2" destOrd="0" parTransId="{32C2AA52-6DDD-40F6-A66B-F42F9791AB93}" sibTransId="{4B4FB02D-911A-44E9-A453-779A523D2E98}"/>
    <dgm:cxn modelId="{04860390-382E-43D9-8FA5-3821B03127A1}" srcId="{B5260FFA-53FB-4019-9367-E55A88BBCCCE}" destId="{868EF811-604C-45A5-847B-DCF64F499775}" srcOrd="0" destOrd="0" parTransId="{B73B5BCA-1C2A-43F3-B298-626EA299B921}" sibTransId="{59587C32-DD8A-4C47-9586-11A9539E01F3}"/>
    <dgm:cxn modelId="{B8CA05AD-70DD-42A4-A94F-FDB399419C06}" type="presParOf" srcId="{1706A3DF-21C3-40F5-B559-B3ECE6266508}" destId="{D50B594D-0E63-411F-90AC-8C25A82BFB44}" srcOrd="0" destOrd="0" presId="urn:microsoft.com/office/officeart/2005/8/layout/StepDownProcess"/>
    <dgm:cxn modelId="{9042E913-9D54-46F6-940F-9EB006835D94}" type="presParOf" srcId="{D50B594D-0E63-411F-90AC-8C25A82BFB44}" destId="{D1442B23-E6ED-4F6D-AA03-0AD3637C7789}" srcOrd="0" destOrd="0" presId="urn:microsoft.com/office/officeart/2005/8/layout/StepDownProcess"/>
    <dgm:cxn modelId="{9FEE655F-5254-42C0-8D13-D5944BC4BF98}" type="presParOf" srcId="{D50B594D-0E63-411F-90AC-8C25A82BFB44}" destId="{1D3D292F-8A73-4050-A099-D3981FBE964E}" srcOrd="1" destOrd="0" presId="urn:microsoft.com/office/officeart/2005/8/layout/StepDownProcess"/>
    <dgm:cxn modelId="{7E27A59B-1411-4BB7-8AD0-4A62B5955FB8}" type="presParOf" srcId="{D50B594D-0E63-411F-90AC-8C25A82BFB44}" destId="{49A13F0F-33D6-412B-8D3D-78C39A8B6495}" srcOrd="2" destOrd="0" presId="urn:microsoft.com/office/officeart/2005/8/layout/StepDownProcess"/>
    <dgm:cxn modelId="{0B9BB2AC-4092-4740-B5D6-4AB26DD6275E}" type="presParOf" srcId="{1706A3DF-21C3-40F5-B559-B3ECE6266508}" destId="{3A22643C-A3DD-42C9-A4F6-D6D599FA3982}" srcOrd="1" destOrd="0" presId="urn:microsoft.com/office/officeart/2005/8/layout/StepDownProcess"/>
    <dgm:cxn modelId="{AD6952B6-1905-4698-96BD-E3FB867E3A89}" type="presParOf" srcId="{1706A3DF-21C3-40F5-B559-B3ECE6266508}" destId="{A0C806EB-3CE2-410A-9FD6-7FED091E5F19}" srcOrd="2" destOrd="0" presId="urn:microsoft.com/office/officeart/2005/8/layout/StepDownProcess"/>
    <dgm:cxn modelId="{1F0EF029-8350-469A-904A-9FC43526F08B}" type="presParOf" srcId="{A0C806EB-3CE2-410A-9FD6-7FED091E5F19}" destId="{814DF64E-1E86-4FCC-9F6D-1E77B32E266A}" srcOrd="0" destOrd="0" presId="urn:microsoft.com/office/officeart/2005/8/layout/StepDownProcess"/>
    <dgm:cxn modelId="{34F2D2AB-69DB-4D13-997F-A23BCBFCD69B}" type="presParOf" srcId="{A0C806EB-3CE2-410A-9FD6-7FED091E5F19}" destId="{BDA8D2E9-C0AF-4F37-A574-A1B7FDEE5D10}" srcOrd="1" destOrd="0" presId="urn:microsoft.com/office/officeart/2005/8/layout/StepDownProcess"/>
    <dgm:cxn modelId="{2D20D4B4-0B70-4F7F-8661-4769A6927F3D}" type="presParOf" srcId="{A0C806EB-3CE2-410A-9FD6-7FED091E5F19}" destId="{555BF9D9-3331-4551-9AA2-8F3547899E2D}" srcOrd="2" destOrd="0" presId="urn:microsoft.com/office/officeart/2005/8/layout/StepDownProcess"/>
    <dgm:cxn modelId="{1769D35C-B258-4A1B-A867-20A46534C93C}" type="presParOf" srcId="{1706A3DF-21C3-40F5-B559-B3ECE6266508}" destId="{770F18FF-C9A6-4C29-A235-04302A0D3D92}" srcOrd="3" destOrd="0" presId="urn:microsoft.com/office/officeart/2005/8/layout/StepDownProcess"/>
    <dgm:cxn modelId="{2CBAC9AD-0B00-41B2-8E09-BF7ADFF1CC56}" type="presParOf" srcId="{1706A3DF-21C3-40F5-B559-B3ECE6266508}" destId="{D0E4B560-A3B3-49E5-9132-BAACFD8D7EA6}" srcOrd="4" destOrd="0" presId="urn:microsoft.com/office/officeart/2005/8/layout/StepDownProcess"/>
    <dgm:cxn modelId="{19AAAAC9-7F95-4831-8ECD-4E51C69F2328}" type="presParOf" srcId="{D0E4B560-A3B3-49E5-9132-BAACFD8D7EA6}" destId="{FE0F6CD0-DF0E-4A58-9989-C0275B7AAF84}" srcOrd="0" destOrd="0" presId="urn:microsoft.com/office/officeart/2005/8/layout/StepDownProcess"/>
    <dgm:cxn modelId="{41A63559-0976-421A-A054-ACD7F4F5C0DA}" type="presParOf" srcId="{D0E4B560-A3B3-49E5-9132-BAACFD8D7EA6}" destId="{EC8BA5AC-AE3A-4C91-8D52-33A1B2193BE8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ABF7D60-0737-4853-A66C-8B700A51FA94}" type="doc">
      <dgm:prSet loTypeId="urn:microsoft.com/office/officeart/2005/8/layout/StepDownProcess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5260FFA-53FB-4019-9367-E55A88BBCCCE}">
      <dgm:prSet phldrT="[Texte]"/>
      <dgm:spPr/>
      <dgm:t>
        <a:bodyPr/>
        <a:lstStyle/>
        <a:p>
          <a:r>
            <a:rPr lang="fr-FR" dirty="0" smtClean="0"/>
            <a:t>Accélération de Gwen</a:t>
          </a:r>
          <a:endParaRPr lang="fr-FR" dirty="0"/>
        </a:p>
      </dgm:t>
    </dgm:pt>
    <dgm:pt modelId="{FBF283DC-71A3-44C5-8F20-4AD199698782}" type="parTrans" cxnId="{CD17E753-6D6E-421C-9658-243126EFA788}">
      <dgm:prSet/>
      <dgm:spPr/>
      <dgm:t>
        <a:bodyPr/>
        <a:lstStyle/>
        <a:p>
          <a:endParaRPr lang="fr-FR"/>
        </a:p>
      </dgm:t>
    </dgm:pt>
    <dgm:pt modelId="{5110ABBA-8833-49A9-82D1-22DCEC531013}" type="sibTrans" cxnId="{CD17E753-6D6E-421C-9658-243126EFA788}">
      <dgm:prSet/>
      <dgm:spPr/>
      <dgm:t>
        <a:bodyPr/>
        <a:lstStyle/>
        <a:p>
          <a:endParaRPr lang="fr-FR"/>
        </a:p>
      </dgm:t>
    </dgm:pt>
    <dgm:pt modelId="{868EF811-604C-45A5-847B-DCF64F499775}">
      <dgm:prSet phldrT="[Texte]" cust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fr-FR">
              <a:noFill/>
            </a:rPr>
            <a:t> </a:t>
          </a:r>
        </a:p>
      </dgm:t>
    </dgm:pt>
    <dgm:pt modelId="{B73B5BCA-1C2A-43F3-B298-626EA299B921}" type="parTrans" cxnId="{04860390-382E-43D9-8FA5-3821B03127A1}">
      <dgm:prSet/>
      <dgm:spPr/>
      <dgm:t>
        <a:bodyPr/>
        <a:lstStyle/>
        <a:p>
          <a:endParaRPr lang="fr-FR"/>
        </a:p>
      </dgm:t>
    </dgm:pt>
    <dgm:pt modelId="{59587C32-DD8A-4C47-9586-11A9539E01F3}" type="sibTrans" cxnId="{04860390-382E-43D9-8FA5-3821B03127A1}">
      <dgm:prSet/>
      <dgm:spPr/>
      <dgm:t>
        <a:bodyPr/>
        <a:lstStyle/>
        <a:p>
          <a:endParaRPr lang="fr-FR"/>
        </a:p>
      </dgm:t>
    </dgm:pt>
    <dgm:pt modelId="{31B83558-C6E6-4183-9282-9E54300E651F}">
      <dgm:prSet phldrT="[Texte]"/>
      <dgm:spPr/>
      <dgm:t>
        <a:bodyPr/>
        <a:lstStyle/>
        <a:p>
          <a:r>
            <a:rPr lang="fr-FR" dirty="0" smtClean="0"/>
            <a:t>Intensité de la force</a:t>
          </a:r>
          <a:endParaRPr lang="fr-FR" dirty="0"/>
        </a:p>
      </dgm:t>
    </dgm:pt>
    <dgm:pt modelId="{09DD58F1-3CD7-4D1F-B015-91A609B48337}" type="parTrans" cxnId="{4296B632-850B-429C-82B9-455B83BA09C7}">
      <dgm:prSet/>
      <dgm:spPr/>
      <dgm:t>
        <a:bodyPr/>
        <a:lstStyle/>
        <a:p>
          <a:endParaRPr lang="fr-FR"/>
        </a:p>
      </dgm:t>
    </dgm:pt>
    <dgm:pt modelId="{E909E8E5-1FC4-454C-85AD-5D827FE3B0B9}" type="sibTrans" cxnId="{4296B632-850B-429C-82B9-455B83BA09C7}">
      <dgm:prSet/>
      <dgm:spPr/>
      <dgm:t>
        <a:bodyPr/>
        <a:lstStyle/>
        <a:p>
          <a:endParaRPr lang="fr-FR"/>
        </a:p>
      </dgm:t>
    </dgm:pt>
    <dgm:pt modelId="{6A263AD9-2D94-4AC5-B1E5-EAE1BD212AAD}">
      <dgm:prSet phldrT="[Texte]" custT="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fr-FR">
              <a:noFill/>
            </a:rPr>
            <a:t> </a:t>
          </a:r>
        </a:p>
      </dgm:t>
    </dgm:pt>
    <dgm:pt modelId="{5E52BF9E-54B4-4A55-AC45-B877FFA26BD5}" type="parTrans" cxnId="{8FC0F121-4565-4C77-91E5-6E12B2A096B0}">
      <dgm:prSet/>
      <dgm:spPr/>
      <dgm:t>
        <a:bodyPr/>
        <a:lstStyle/>
        <a:p>
          <a:endParaRPr lang="fr-FR"/>
        </a:p>
      </dgm:t>
    </dgm:pt>
    <dgm:pt modelId="{1E65DEC6-4F47-4B2E-B447-63E25C9235B3}" type="sibTrans" cxnId="{8FC0F121-4565-4C77-91E5-6E12B2A096B0}">
      <dgm:prSet/>
      <dgm:spPr/>
      <dgm:t>
        <a:bodyPr/>
        <a:lstStyle/>
        <a:p>
          <a:endParaRPr lang="fr-FR"/>
        </a:p>
      </dgm:t>
    </dgm:pt>
    <dgm:pt modelId="{F1F6ACE1-03AB-48BF-8466-34A4FC8163EC}">
      <dgm:prSet phldrT="[Texte]"/>
      <dgm:spPr/>
      <dgm:t>
        <a:bodyPr/>
        <a:lstStyle/>
        <a:p>
          <a:r>
            <a:rPr lang="fr-FR" dirty="0" smtClean="0"/>
            <a:t>Comparaison avec le poids de Gwen</a:t>
          </a:r>
          <a:endParaRPr lang="fr-FR" dirty="0"/>
        </a:p>
      </dgm:t>
    </dgm:pt>
    <dgm:pt modelId="{32C2AA52-6DDD-40F6-A66B-F42F9791AB93}" type="parTrans" cxnId="{4464751D-B12F-4460-A965-7DC030D73A25}">
      <dgm:prSet/>
      <dgm:spPr/>
      <dgm:t>
        <a:bodyPr/>
        <a:lstStyle/>
        <a:p>
          <a:endParaRPr lang="fr-FR"/>
        </a:p>
      </dgm:t>
    </dgm:pt>
    <dgm:pt modelId="{4B4FB02D-911A-44E9-A453-779A523D2E98}" type="sibTrans" cxnId="{4464751D-B12F-4460-A965-7DC030D73A25}">
      <dgm:prSet/>
      <dgm:spPr/>
      <dgm:t>
        <a:bodyPr/>
        <a:lstStyle/>
        <a:p>
          <a:endParaRPr lang="fr-FR"/>
        </a:p>
      </dgm:t>
    </dgm:pt>
    <dgm:pt modelId="{379CD614-5DCA-450F-98B2-9B74D6E299FD}">
      <dgm:prSet phldrT="[Texte]" custT="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fr-FR">
              <a:noFill/>
            </a:rPr>
            <a:t> </a:t>
          </a:r>
        </a:p>
      </dgm:t>
    </dgm:pt>
    <dgm:pt modelId="{807EAFF8-68C9-4971-83C2-1F7D5020075E}" type="parTrans" cxnId="{FB8B3167-98F0-43D9-AFCA-E20E0D9C8B59}">
      <dgm:prSet/>
      <dgm:spPr/>
      <dgm:t>
        <a:bodyPr/>
        <a:lstStyle/>
        <a:p>
          <a:endParaRPr lang="fr-FR"/>
        </a:p>
      </dgm:t>
    </dgm:pt>
    <dgm:pt modelId="{215C30EB-7DE1-4EE5-8EFD-EDE52070BB08}" type="sibTrans" cxnId="{FB8B3167-98F0-43D9-AFCA-E20E0D9C8B59}">
      <dgm:prSet/>
      <dgm:spPr/>
      <dgm:t>
        <a:bodyPr/>
        <a:lstStyle/>
        <a:p>
          <a:endParaRPr lang="fr-FR"/>
        </a:p>
      </dgm:t>
    </dgm:pt>
    <dgm:pt modelId="{DB22ECF5-3C04-4978-ADBA-620BA7A654DC}">
      <dgm:prSet phldrT="[Texte]" custT="1"/>
      <dgm:spPr/>
      <dgm:t>
        <a:bodyPr/>
        <a:lstStyle/>
        <a:p>
          <a:r>
            <a:rPr lang="fr-FR">
              <a:noFill/>
            </a:rPr>
            <a:t> </a:t>
          </a:r>
        </a:p>
      </dgm:t>
    </dgm:pt>
    <dgm:pt modelId="{1F3D0268-7DF8-45CE-819F-2A1978FF04F3}" type="parTrans" cxnId="{E3AE542A-F6E2-43A6-B244-ED775754C08D}">
      <dgm:prSet/>
      <dgm:spPr/>
      <dgm:t>
        <a:bodyPr/>
        <a:lstStyle/>
        <a:p>
          <a:endParaRPr lang="fr-FR"/>
        </a:p>
      </dgm:t>
    </dgm:pt>
    <dgm:pt modelId="{F7ACBBA0-78DD-4FBA-A9B1-851DB0471404}" type="sibTrans" cxnId="{E3AE542A-F6E2-43A6-B244-ED775754C08D}">
      <dgm:prSet/>
      <dgm:spPr/>
      <dgm:t>
        <a:bodyPr/>
        <a:lstStyle/>
        <a:p>
          <a:endParaRPr lang="fr-FR"/>
        </a:p>
      </dgm:t>
    </dgm:pt>
    <dgm:pt modelId="{1706A3DF-21C3-40F5-B559-B3ECE6266508}" type="pres">
      <dgm:prSet presAssocID="{7ABF7D60-0737-4853-A66C-8B700A51FA9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D50B594D-0E63-411F-90AC-8C25A82BFB44}" type="pres">
      <dgm:prSet presAssocID="{B5260FFA-53FB-4019-9367-E55A88BBCCCE}" presName="composite" presStyleCnt="0"/>
      <dgm:spPr/>
    </dgm:pt>
    <dgm:pt modelId="{D1442B23-E6ED-4F6D-AA03-0AD3637C7789}" type="pres">
      <dgm:prSet presAssocID="{B5260FFA-53FB-4019-9367-E55A88BBCCCE}" presName="bentUpArrow1" presStyleLbl="alignImgPlace1" presStyleIdx="0" presStyleCnt="2"/>
      <dgm:spPr/>
    </dgm:pt>
    <dgm:pt modelId="{1D3D292F-8A73-4050-A099-D3981FBE964E}" type="pres">
      <dgm:prSet presAssocID="{B5260FFA-53FB-4019-9367-E55A88BBCCCE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9A13F0F-33D6-412B-8D3D-78C39A8B6495}" type="pres">
      <dgm:prSet presAssocID="{B5260FFA-53FB-4019-9367-E55A88BBCCCE}" presName="ChildText" presStyleLbl="revTx" presStyleIdx="0" presStyleCnt="3" custScaleX="314522" custLinFactX="6142" custLinFactNeighborX="100000" custLinFactNeighborY="-10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A22643C-A3DD-42C9-A4F6-D6D599FA3982}" type="pres">
      <dgm:prSet presAssocID="{5110ABBA-8833-49A9-82D1-22DCEC531013}" presName="sibTrans" presStyleCnt="0"/>
      <dgm:spPr/>
    </dgm:pt>
    <dgm:pt modelId="{A0C806EB-3CE2-410A-9FD6-7FED091E5F19}" type="pres">
      <dgm:prSet presAssocID="{31B83558-C6E6-4183-9282-9E54300E651F}" presName="composite" presStyleCnt="0"/>
      <dgm:spPr/>
    </dgm:pt>
    <dgm:pt modelId="{814DF64E-1E86-4FCC-9F6D-1E77B32E266A}" type="pres">
      <dgm:prSet presAssocID="{31B83558-C6E6-4183-9282-9E54300E651F}" presName="bentUpArrow1" presStyleLbl="alignImgPlace1" presStyleIdx="1" presStyleCnt="2"/>
      <dgm:spPr/>
    </dgm:pt>
    <dgm:pt modelId="{BDA8D2E9-C0AF-4F37-A574-A1B7FDEE5D10}" type="pres">
      <dgm:prSet presAssocID="{31B83558-C6E6-4183-9282-9E54300E651F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5BF9D9-3331-4551-9AA2-8F3547899E2D}" type="pres">
      <dgm:prSet presAssocID="{31B83558-C6E6-4183-9282-9E54300E651F}" presName="ChildText" presStyleLbl="revTx" presStyleIdx="1" presStyleCnt="3" custScaleX="245322" custLinFactNeighborX="69775" custLinFactNeighborY="29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70F18FF-C9A6-4C29-A235-04302A0D3D92}" type="pres">
      <dgm:prSet presAssocID="{E909E8E5-1FC4-454C-85AD-5D827FE3B0B9}" presName="sibTrans" presStyleCnt="0"/>
      <dgm:spPr/>
    </dgm:pt>
    <dgm:pt modelId="{D0E4B560-A3B3-49E5-9132-BAACFD8D7EA6}" type="pres">
      <dgm:prSet presAssocID="{F1F6ACE1-03AB-48BF-8466-34A4FC8163EC}" presName="composite" presStyleCnt="0"/>
      <dgm:spPr/>
    </dgm:pt>
    <dgm:pt modelId="{FE0F6CD0-DF0E-4A58-9989-C0275B7AAF84}" type="pres">
      <dgm:prSet presAssocID="{F1F6ACE1-03AB-48BF-8466-34A4FC8163EC}" presName="ParentText" presStyleLbl="node1" presStyleIdx="2" presStyleCnt="3" custLinFactNeighborX="-7532" custLinFactNeighborY="-38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8BA5AC-AE3A-4C91-8D52-33A1B2193BE8}" type="pres">
      <dgm:prSet presAssocID="{F1F6ACE1-03AB-48BF-8466-34A4FC8163EC}" presName="FinalChildText" presStyleLbl="revTx" presStyleIdx="2" presStyleCnt="3" custScaleX="119047" custScaleY="1015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3AE542A-F6E2-43A6-B244-ED775754C08D}" srcId="{B5260FFA-53FB-4019-9367-E55A88BBCCCE}" destId="{DB22ECF5-3C04-4978-ADBA-620BA7A654DC}" srcOrd="1" destOrd="0" parTransId="{1F3D0268-7DF8-45CE-819F-2A1978FF04F3}" sibTransId="{F7ACBBA0-78DD-4FBA-A9B1-851DB0471404}"/>
    <dgm:cxn modelId="{CD17E753-6D6E-421C-9658-243126EFA788}" srcId="{7ABF7D60-0737-4853-A66C-8B700A51FA94}" destId="{B5260FFA-53FB-4019-9367-E55A88BBCCCE}" srcOrd="0" destOrd="0" parTransId="{FBF283DC-71A3-44C5-8F20-4AD199698782}" sibTransId="{5110ABBA-8833-49A9-82D1-22DCEC531013}"/>
    <dgm:cxn modelId="{61D4BE6B-6B26-4C60-AA73-966DFCD550E7}" type="presOf" srcId="{B5260FFA-53FB-4019-9367-E55A88BBCCCE}" destId="{1D3D292F-8A73-4050-A099-D3981FBE964E}" srcOrd="0" destOrd="0" presId="urn:microsoft.com/office/officeart/2005/8/layout/StepDownProcess"/>
    <dgm:cxn modelId="{FB8B3167-98F0-43D9-AFCA-E20E0D9C8B59}" srcId="{F1F6ACE1-03AB-48BF-8466-34A4FC8163EC}" destId="{379CD614-5DCA-450F-98B2-9B74D6E299FD}" srcOrd="0" destOrd="0" parTransId="{807EAFF8-68C9-4971-83C2-1F7D5020075E}" sibTransId="{215C30EB-7DE1-4EE5-8EFD-EDE52070BB08}"/>
    <dgm:cxn modelId="{4296B632-850B-429C-82B9-455B83BA09C7}" srcId="{7ABF7D60-0737-4853-A66C-8B700A51FA94}" destId="{31B83558-C6E6-4183-9282-9E54300E651F}" srcOrd="1" destOrd="0" parTransId="{09DD58F1-3CD7-4D1F-B015-91A609B48337}" sibTransId="{E909E8E5-1FC4-454C-85AD-5D827FE3B0B9}"/>
    <dgm:cxn modelId="{8230FE2B-BF52-443F-AC85-354868578459}" type="presOf" srcId="{F1F6ACE1-03AB-48BF-8466-34A4FC8163EC}" destId="{FE0F6CD0-DF0E-4A58-9989-C0275B7AAF84}" srcOrd="0" destOrd="0" presId="urn:microsoft.com/office/officeart/2005/8/layout/StepDownProcess"/>
    <dgm:cxn modelId="{CED78937-15C3-44B5-93D4-22A438298019}" type="presOf" srcId="{868EF811-604C-45A5-847B-DCF64F499775}" destId="{49A13F0F-33D6-412B-8D3D-78C39A8B6495}" srcOrd="0" destOrd="0" presId="urn:microsoft.com/office/officeart/2005/8/layout/StepDownProcess"/>
    <dgm:cxn modelId="{1E9051EE-65E4-4F0F-A767-A7817717C6A5}" type="presOf" srcId="{6A263AD9-2D94-4AC5-B1E5-EAE1BD212AAD}" destId="{555BF9D9-3331-4551-9AA2-8F3547899E2D}" srcOrd="0" destOrd="0" presId="urn:microsoft.com/office/officeart/2005/8/layout/StepDownProcess"/>
    <dgm:cxn modelId="{976CD36E-C776-499A-8A9C-2653632CF3B9}" type="presOf" srcId="{7ABF7D60-0737-4853-A66C-8B700A51FA94}" destId="{1706A3DF-21C3-40F5-B559-B3ECE6266508}" srcOrd="0" destOrd="0" presId="urn:microsoft.com/office/officeart/2005/8/layout/StepDownProcess"/>
    <dgm:cxn modelId="{05C0FCC5-48C0-48C7-9E17-30E649519A24}" type="presOf" srcId="{379CD614-5DCA-450F-98B2-9B74D6E299FD}" destId="{EC8BA5AC-AE3A-4C91-8D52-33A1B2193BE8}" srcOrd="0" destOrd="0" presId="urn:microsoft.com/office/officeart/2005/8/layout/StepDownProcess"/>
    <dgm:cxn modelId="{8FC0F121-4565-4C77-91E5-6E12B2A096B0}" srcId="{31B83558-C6E6-4183-9282-9E54300E651F}" destId="{6A263AD9-2D94-4AC5-B1E5-EAE1BD212AAD}" srcOrd="0" destOrd="0" parTransId="{5E52BF9E-54B4-4A55-AC45-B877FFA26BD5}" sibTransId="{1E65DEC6-4F47-4B2E-B447-63E25C9235B3}"/>
    <dgm:cxn modelId="{214B06B9-1703-4F6B-AD76-E11FE793A921}" type="presOf" srcId="{DB22ECF5-3C04-4978-ADBA-620BA7A654DC}" destId="{49A13F0F-33D6-412B-8D3D-78C39A8B6495}" srcOrd="0" destOrd="1" presId="urn:microsoft.com/office/officeart/2005/8/layout/StepDownProcess"/>
    <dgm:cxn modelId="{4464751D-B12F-4460-A965-7DC030D73A25}" srcId="{7ABF7D60-0737-4853-A66C-8B700A51FA94}" destId="{F1F6ACE1-03AB-48BF-8466-34A4FC8163EC}" srcOrd="2" destOrd="0" parTransId="{32C2AA52-6DDD-40F6-A66B-F42F9791AB93}" sibTransId="{4B4FB02D-911A-44E9-A453-779A523D2E98}"/>
    <dgm:cxn modelId="{64B362E8-CAFF-43B9-B7C0-6E8E998AD30D}" type="presOf" srcId="{31B83558-C6E6-4183-9282-9E54300E651F}" destId="{BDA8D2E9-C0AF-4F37-A574-A1B7FDEE5D10}" srcOrd="0" destOrd="0" presId="urn:microsoft.com/office/officeart/2005/8/layout/StepDownProcess"/>
    <dgm:cxn modelId="{04860390-382E-43D9-8FA5-3821B03127A1}" srcId="{B5260FFA-53FB-4019-9367-E55A88BBCCCE}" destId="{868EF811-604C-45A5-847B-DCF64F499775}" srcOrd="0" destOrd="0" parTransId="{B73B5BCA-1C2A-43F3-B298-626EA299B921}" sibTransId="{59587C32-DD8A-4C47-9586-11A9539E01F3}"/>
    <dgm:cxn modelId="{B8CA05AD-70DD-42A4-A94F-FDB399419C06}" type="presParOf" srcId="{1706A3DF-21C3-40F5-B559-B3ECE6266508}" destId="{D50B594D-0E63-411F-90AC-8C25A82BFB44}" srcOrd="0" destOrd="0" presId="urn:microsoft.com/office/officeart/2005/8/layout/StepDownProcess"/>
    <dgm:cxn modelId="{9042E913-9D54-46F6-940F-9EB006835D94}" type="presParOf" srcId="{D50B594D-0E63-411F-90AC-8C25A82BFB44}" destId="{D1442B23-E6ED-4F6D-AA03-0AD3637C7789}" srcOrd="0" destOrd="0" presId="urn:microsoft.com/office/officeart/2005/8/layout/StepDownProcess"/>
    <dgm:cxn modelId="{9FEE655F-5254-42C0-8D13-D5944BC4BF98}" type="presParOf" srcId="{D50B594D-0E63-411F-90AC-8C25A82BFB44}" destId="{1D3D292F-8A73-4050-A099-D3981FBE964E}" srcOrd="1" destOrd="0" presId="urn:microsoft.com/office/officeart/2005/8/layout/StepDownProcess"/>
    <dgm:cxn modelId="{7E27A59B-1411-4BB7-8AD0-4A62B5955FB8}" type="presParOf" srcId="{D50B594D-0E63-411F-90AC-8C25A82BFB44}" destId="{49A13F0F-33D6-412B-8D3D-78C39A8B6495}" srcOrd="2" destOrd="0" presId="urn:microsoft.com/office/officeart/2005/8/layout/StepDownProcess"/>
    <dgm:cxn modelId="{0B9BB2AC-4092-4740-B5D6-4AB26DD6275E}" type="presParOf" srcId="{1706A3DF-21C3-40F5-B559-B3ECE6266508}" destId="{3A22643C-A3DD-42C9-A4F6-D6D599FA3982}" srcOrd="1" destOrd="0" presId="urn:microsoft.com/office/officeart/2005/8/layout/StepDownProcess"/>
    <dgm:cxn modelId="{AD6952B6-1905-4698-96BD-E3FB867E3A89}" type="presParOf" srcId="{1706A3DF-21C3-40F5-B559-B3ECE6266508}" destId="{A0C806EB-3CE2-410A-9FD6-7FED091E5F19}" srcOrd="2" destOrd="0" presId="urn:microsoft.com/office/officeart/2005/8/layout/StepDownProcess"/>
    <dgm:cxn modelId="{1F0EF029-8350-469A-904A-9FC43526F08B}" type="presParOf" srcId="{A0C806EB-3CE2-410A-9FD6-7FED091E5F19}" destId="{814DF64E-1E86-4FCC-9F6D-1E77B32E266A}" srcOrd="0" destOrd="0" presId="urn:microsoft.com/office/officeart/2005/8/layout/StepDownProcess"/>
    <dgm:cxn modelId="{34F2D2AB-69DB-4D13-997F-A23BCBFCD69B}" type="presParOf" srcId="{A0C806EB-3CE2-410A-9FD6-7FED091E5F19}" destId="{BDA8D2E9-C0AF-4F37-A574-A1B7FDEE5D10}" srcOrd="1" destOrd="0" presId="urn:microsoft.com/office/officeart/2005/8/layout/StepDownProcess"/>
    <dgm:cxn modelId="{2D20D4B4-0B70-4F7F-8661-4769A6927F3D}" type="presParOf" srcId="{A0C806EB-3CE2-410A-9FD6-7FED091E5F19}" destId="{555BF9D9-3331-4551-9AA2-8F3547899E2D}" srcOrd="2" destOrd="0" presId="urn:microsoft.com/office/officeart/2005/8/layout/StepDownProcess"/>
    <dgm:cxn modelId="{1769D35C-B258-4A1B-A867-20A46534C93C}" type="presParOf" srcId="{1706A3DF-21C3-40F5-B559-B3ECE6266508}" destId="{770F18FF-C9A6-4C29-A235-04302A0D3D92}" srcOrd="3" destOrd="0" presId="urn:microsoft.com/office/officeart/2005/8/layout/StepDownProcess"/>
    <dgm:cxn modelId="{2CBAC9AD-0B00-41B2-8E09-BF7ADFF1CC56}" type="presParOf" srcId="{1706A3DF-21C3-40F5-B559-B3ECE6266508}" destId="{D0E4B560-A3B3-49E5-9132-BAACFD8D7EA6}" srcOrd="4" destOrd="0" presId="urn:microsoft.com/office/officeart/2005/8/layout/StepDownProcess"/>
    <dgm:cxn modelId="{19AAAAC9-7F95-4831-8ECD-4E51C69F2328}" type="presParOf" srcId="{D0E4B560-A3B3-49E5-9132-BAACFD8D7EA6}" destId="{FE0F6CD0-DF0E-4A58-9989-C0275B7AAF84}" srcOrd="0" destOrd="0" presId="urn:microsoft.com/office/officeart/2005/8/layout/StepDownProcess"/>
    <dgm:cxn modelId="{41A63559-0976-421A-A054-ACD7F4F5C0DA}" type="presParOf" srcId="{D0E4B560-A3B3-49E5-9132-BAACFD8D7EA6}" destId="{EC8BA5AC-AE3A-4C91-8D52-33A1B2193BE8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44BC5D51-A398-465B-9190-A0B1D2D6F8F8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</dgm:pt>
    <dgm:pt modelId="{806CA56E-46C3-4822-8559-11E7086CE719}">
      <dgm:prSet phldrT="[Texte]" custT="1"/>
      <dgm:spPr/>
      <dgm:t>
        <a:bodyPr/>
        <a:lstStyle/>
        <a:p>
          <a:pPr algn="ctr"/>
          <a:r>
            <a:rPr lang="fr-FR" sz="2400" dirty="0" smtClean="0"/>
            <a:t>Calculer la vitesse des Chevaliers de Bronze.</a:t>
          </a:r>
        </a:p>
        <a:p>
          <a:pPr algn="ctr"/>
          <a:r>
            <a:rPr lang="fr-FR" sz="2400" i="1" dirty="0" smtClean="0"/>
            <a:t>85 coups à la seconde</a:t>
          </a:r>
          <a:endParaRPr lang="fr-FR" sz="2400" i="1" dirty="0"/>
        </a:p>
      </dgm:t>
    </dgm:pt>
    <dgm:pt modelId="{3064BB0F-C3B4-40B9-9C78-C4E5E40622F9}" type="parTrans" cxnId="{86B22F7C-653D-46D1-8E86-3F868D380131}">
      <dgm:prSet/>
      <dgm:spPr/>
      <dgm:t>
        <a:bodyPr/>
        <a:lstStyle/>
        <a:p>
          <a:endParaRPr lang="fr-FR" sz="1800"/>
        </a:p>
      </dgm:t>
    </dgm:pt>
    <dgm:pt modelId="{77B013B6-771E-4FB2-95B0-FE3E9A12DFE3}" type="sibTrans" cxnId="{86B22F7C-653D-46D1-8E86-3F868D380131}">
      <dgm:prSet custT="1"/>
      <dgm:spPr/>
      <dgm:t>
        <a:bodyPr/>
        <a:lstStyle/>
        <a:p>
          <a:endParaRPr lang="fr-FR" sz="1800"/>
        </a:p>
      </dgm:t>
    </dgm:pt>
    <dgm:pt modelId="{1F7893D3-F02B-4B6E-A759-9FA80B83A933}">
      <dgm:prSet phldrT="[Texte]" custT="1"/>
      <dgm:spPr/>
      <dgm:t>
        <a:bodyPr/>
        <a:lstStyle/>
        <a:p>
          <a:r>
            <a:rPr lang="fr-FR" sz="2400" dirty="0" smtClean="0"/>
            <a:t>Combien les Chevaliers d’Argent peuvent-ils donner de coups par seconde ? Et les Chevaliers d’Or ? </a:t>
          </a:r>
          <a:endParaRPr lang="fr-FR" sz="2400" dirty="0"/>
        </a:p>
      </dgm:t>
    </dgm:pt>
    <dgm:pt modelId="{0FAFBFAE-F314-425D-B4B4-3E6731DE28DE}" type="parTrans" cxnId="{CB982FD4-2BD3-4840-9263-5ADE63E5CD47}">
      <dgm:prSet/>
      <dgm:spPr/>
      <dgm:t>
        <a:bodyPr/>
        <a:lstStyle/>
        <a:p>
          <a:endParaRPr lang="fr-FR" sz="1800"/>
        </a:p>
      </dgm:t>
    </dgm:pt>
    <dgm:pt modelId="{2254F657-994C-465A-A74F-322D02E59A5A}" type="sibTrans" cxnId="{CB982FD4-2BD3-4840-9263-5ADE63E5CD47}">
      <dgm:prSet custT="1"/>
      <dgm:spPr/>
      <dgm:t>
        <a:bodyPr/>
        <a:lstStyle/>
        <a:p>
          <a:endParaRPr lang="fr-FR" sz="1800"/>
        </a:p>
      </dgm:t>
    </dgm:pt>
    <dgm:pt modelId="{BB273E87-CDE9-4695-9663-1FBFC15FDE93}">
      <dgm:prSet phldrT="[Texte]" custT="1"/>
      <dgm:spPr/>
      <dgm:t>
        <a:bodyPr/>
        <a:lstStyle/>
        <a:p>
          <a:r>
            <a:rPr lang="fr-FR" sz="2400" dirty="0" smtClean="0"/>
            <a:t>Comparer et commenter ces grandeurs.</a:t>
          </a:r>
          <a:endParaRPr lang="fr-FR" sz="2400" dirty="0"/>
        </a:p>
      </dgm:t>
    </dgm:pt>
    <dgm:pt modelId="{8EA80687-3256-4D24-98EB-E841D02275D9}" type="parTrans" cxnId="{094C94AC-CB06-4738-927A-2774A6901533}">
      <dgm:prSet/>
      <dgm:spPr/>
      <dgm:t>
        <a:bodyPr/>
        <a:lstStyle/>
        <a:p>
          <a:endParaRPr lang="fr-FR" sz="1800"/>
        </a:p>
      </dgm:t>
    </dgm:pt>
    <dgm:pt modelId="{530B22CC-ADE7-452F-8913-01A7BF3D1A61}" type="sibTrans" cxnId="{094C94AC-CB06-4738-927A-2774A6901533}">
      <dgm:prSet/>
      <dgm:spPr/>
      <dgm:t>
        <a:bodyPr/>
        <a:lstStyle/>
        <a:p>
          <a:endParaRPr lang="fr-FR" sz="1800"/>
        </a:p>
      </dgm:t>
    </dgm:pt>
    <dgm:pt modelId="{306D4E0C-2A47-4148-BD32-6AC15C6EAC1A}" type="pres">
      <dgm:prSet presAssocID="{44BC5D51-A398-465B-9190-A0B1D2D6F8F8}" presName="linearFlow" presStyleCnt="0">
        <dgm:presLayoutVars>
          <dgm:resizeHandles val="exact"/>
        </dgm:presLayoutVars>
      </dgm:prSet>
      <dgm:spPr/>
    </dgm:pt>
    <dgm:pt modelId="{724C88D6-AAFA-45BE-A2C4-8074B6096548}" type="pres">
      <dgm:prSet presAssocID="{806CA56E-46C3-4822-8559-11E7086CE719}" presName="node" presStyleLbl="node1" presStyleIdx="0" presStyleCnt="3" custScaleX="19603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C17D63-067E-4A05-9472-F0DC10F73E27}" type="pres">
      <dgm:prSet presAssocID="{77B013B6-771E-4FB2-95B0-FE3E9A12DFE3}" presName="sibTrans" presStyleLbl="sibTrans2D1" presStyleIdx="0" presStyleCnt="2"/>
      <dgm:spPr/>
      <dgm:t>
        <a:bodyPr/>
        <a:lstStyle/>
        <a:p>
          <a:endParaRPr lang="fr-FR"/>
        </a:p>
      </dgm:t>
    </dgm:pt>
    <dgm:pt modelId="{9951D4D2-3545-4970-AE45-FAAA8B7D8AF5}" type="pres">
      <dgm:prSet presAssocID="{77B013B6-771E-4FB2-95B0-FE3E9A12DFE3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D654F4FF-F313-4605-AF0B-C02E5AF83808}" type="pres">
      <dgm:prSet presAssocID="{1F7893D3-F02B-4B6E-A759-9FA80B83A933}" presName="node" presStyleLbl="node1" presStyleIdx="1" presStyleCnt="3" custScaleX="19603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E5A176F-4C9D-4AD4-8F03-39D883F3E527}" type="pres">
      <dgm:prSet presAssocID="{2254F657-994C-465A-A74F-322D02E59A5A}" presName="sibTrans" presStyleLbl="sibTrans2D1" presStyleIdx="1" presStyleCnt="2"/>
      <dgm:spPr/>
      <dgm:t>
        <a:bodyPr/>
        <a:lstStyle/>
        <a:p>
          <a:endParaRPr lang="fr-FR"/>
        </a:p>
      </dgm:t>
    </dgm:pt>
    <dgm:pt modelId="{1C590A86-53D7-404F-89CA-9D624A8B9174}" type="pres">
      <dgm:prSet presAssocID="{2254F657-994C-465A-A74F-322D02E59A5A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98E99046-8CB6-4807-B72B-BBB8EFDBF56B}" type="pres">
      <dgm:prSet presAssocID="{BB273E87-CDE9-4695-9663-1FBFC15FDE93}" presName="node" presStyleLbl="node1" presStyleIdx="2" presStyleCnt="3" custScaleX="19603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0C74D7F-81EA-49CB-BB01-AA3871544FC9}" type="presOf" srcId="{806CA56E-46C3-4822-8559-11E7086CE719}" destId="{724C88D6-AAFA-45BE-A2C4-8074B6096548}" srcOrd="0" destOrd="0" presId="urn:microsoft.com/office/officeart/2005/8/layout/process2"/>
    <dgm:cxn modelId="{86B22F7C-653D-46D1-8E86-3F868D380131}" srcId="{44BC5D51-A398-465B-9190-A0B1D2D6F8F8}" destId="{806CA56E-46C3-4822-8559-11E7086CE719}" srcOrd="0" destOrd="0" parTransId="{3064BB0F-C3B4-40B9-9C78-C4E5E40622F9}" sibTransId="{77B013B6-771E-4FB2-95B0-FE3E9A12DFE3}"/>
    <dgm:cxn modelId="{094C94AC-CB06-4738-927A-2774A6901533}" srcId="{44BC5D51-A398-465B-9190-A0B1D2D6F8F8}" destId="{BB273E87-CDE9-4695-9663-1FBFC15FDE93}" srcOrd="2" destOrd="0" parTransId="{8EA80687-3256-4D24-98EB-E841D02275D9}" sibTransId="{530B22CC-ADE7-452F-8913-01A7BF3D1A61}"/>
    <dgm:cxn modelId="{45829335-5B3B-4B13-B2CA-F132FE70E765}" type="presOf" srcId="{77B013B6-771E-4FB2-95B0-FE3E9A12DFE3}" destId="{C1C17D63-067E-4A05-9472-F0DC10F73E27}" srcOrd="0" destOrd="0" presId="urn:microsoft.com/office/officeart/2005/8/layout/process2"/>
    <dgm:cxn modelId="{D6E5343D-6091-4E33-AE2C-DDBCD970D24B}" type="presOf" srcId="{BB273E87-CDE9-4695-9663-1FBFC15FDE93}" destId="{98E99046-8CB6-4807-B72B-BBB8EFDBF56B}" srcOrd="0" destOrd="0" presId="urn:microsoft.com/office/officeart/2005/8/layout/process2"/>
    <dgm:cxn modelId="{16335A68-1C57-4EA6-9A5D-D9C99B2BC336}" type="presOf" srcId="{44BC5D51-A398-465B-9190-A0B1D2D6F8F8}" destId="{306D4E0C-2A47-4148-BD32-6AC15C6EAC1A}" srcOrd="0" destOrd="0" presId="urn:microsoft.com/office/officeart/2005/8/layout/process2"/>
    <dgm:cxn modelId="{133711A4-3F69-4615-81F4-AFEE97EF7942}" type="presOf" srcId="{2254F657-994C-465A-A74F-322D02E59A5A}" destId="{1C590A86-53D7-404F-89CA-9D624A8B9174}" srcOrd="1" destOrd="0" presId="urn:microsoft.com/office/officeart/2005/8/layout/process2"/>
    <dgm:cxn modelId="{CB982FD4-2BD3-4840-9263-5ADE63E5CD47}" srcId="{44BC5D51-A398-465B-9190-A0B1D2D6F8F8}" destId="{1F7893D3-F02B-4B6E-A759-9FA80B83A933}" srcOrd="1" destOrd="0" parTransId="{0FAFBFAE-F314-425D-B4B4-3E6731DE28DE}" sibTransId="{2254F657-994C-465A-A74F-322D02E59A5A}"/>
    <dgm:cxn modelId="{EA8A86AF-C38E-4E60-8700-2B52F6610ACC}" type="presOf" srcId="{77B013B6-771E-4FB2-95B0-FE3E9A12DFE3}" destId="{9951D4D2-3545-4970-AE45-FAAA8B7D8AF5}" srcOrd="1" destOrd="0" presId="urn:microsoft.com/office/officeart/2005/8/layout/process2"/>
    <dgm:cxn modelId="{910D92F7-A14F-4653-8447-128BFC86DFDD}" type="presOf" srcId="{2254F657-994C-465A-A74F-322D02E59A5A}" destId="{7E5A176F-4C9D-4AD4-8F03-39D883F3E527}" srcOrd="0" destOrd="0" presId="urn:microsoft.com/office/officeart/2005/8/layout/process2"/>
    <dgm:cxn modelId="{5D566E9E-13FC-4EDD-B9FB-709FF8040A93}" type="presOf" srcId="{1F7893D3-F02B-4B6E-A759-9FA80B83A933}" destId="{D654F4FF-F313-4605-AF0B-C02E5AF83808}" srcOrd="0" destOrd="0" presId="urn:microsoft.com/office/officeart/2005/8/layout/process2"/>
    <dgm:cxn modelId="{91C57824-49AB-460A-A6FE-ED7F04DBFD06}" type="presParOf" srcId="{306D4E0C-2A47-4148-BD32-6AC15C6EAC1A}" destId="{724C88D6-AAFA-45BE-A2C4-8074B6096548}" srcOrd="0" destOrd="0" presId="urn:microsoft.com/office/officeart/2005/8/layout/process2"/>
    <dgm:cxn modelId="{5E5A5011-EB43-4C38-B574-B5304EBEAAFD}" type="presParOf" srcId="{306D4E0C-2A47-4148-BD32-6AC15C6EAC1A}" destId="{C1C17D63-067E-4A05-9472-F0DC10F73E27}" srcOrd="1" destOrd="0" presId="urn:microsoft.com/office/officeart/2005/8/layout/process2"/>
    <dgm:cxn modelId="{66D6D245-D8A0-4612-BB17-31FC9CAFDE16}" type="presParOf" srcId="{C1C17D63-067E-4A05-9472-F0DC10F73E27}" destId="{9951D4D2-3545-4970-AE45-FAAA8B7D8AF5}" srcOrd="0" destOrd="0" presId="urn:microsoft.com/office/officeart/2005/8/layout/process2"/>
    <dgm:cxn modelId="{74173A1B-1688-4636-B277-2057EA34ACB0}" type="presParOf" srcId="{306D4E0C-2A47-4148-BD32-6AC15C6EAC1A}" destId="{D654F4FF-F313-4605-AF0B-C02E5AF83808}" srcOrd="2" destOrd="0" presId="urn:microsoft.com/office/officeart/2005/8/layout/process2"/>
    <dgm:cxn modelId="{BDB7412E-81E8-4852-B15D-E11F0E94F4E9}" type="presParOf" srcId="{306D4E0C-2A47-4148-BD32-6AC15C6EAC1A}" destId="{7E5A176F-4C9D-4AD4-8F03-39D883F3E527}" srcOrd="3" destOrd="0" presId="urn:microsoft.com/office/officeart/2005/8/layout/process2"/>
    <dgm:cxn modelId="{D61E57F2-7688-4ACC-9D6F-A23CBF68B71F}" type="presParOf" srcId="{7E5A176F-4C9D-4AD4-8F03-39D883F3E527}" destId="{1C590A86-53D7-404F-89CA-9D624A8B9174}" srcOrd="0" destOrd="0" presId="urn:microsoft.com/office/officeart/2005/8/layout/process2"/>
    <dgm:cxn modelId="{E9C8D521-7EF0-4351-AD9D-A50E402328A5}" type="presParOf" srcId="{306D4E0C-2A47-4148-BD32-6AC15C6EAC1A}" destId="{98E99046-8CB6-4807-B72B-BBB8EFDBF56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F55B25BB-7636-424C-9BC5-104801CDD87D}" type="doc">
      <dgm:prSet loTypeId="urn:microsoft.com/office/officeart/2005/8/layout/StepDownProcess" loCatId="process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FF0DA3A-5AF8-4E9E-A6AC-68C25F63CD89}">
      <dgm:prSet phldrT="[Texte]" custT="1"/>
      <dgm:spPr/>
      <dgm:t>
        <a:bodyPr/>
        <a:lstStyle/>
        <a:p>
          <a:r>
            <a:rPr lang="fr-FR" sz="2000" dirty="0" smtClean="0"/>
            <a:t>Nombre d’atomes par maille</a:t>
          </a:r>
          <a:endParaRPr lang="fr-FR" sz="2000" dirty="0"/>
        </a:p>
      </dgm:t>
    </dgm:pt>
    <dgm:pt modelId="{AFA58971-ADC9-4F0F-AA6F-7481CC3A9E89}" type="parTrans" cxnId="{4F1AB119-0C58-490B-9C3F-83A8A34C6EDE}">
      <dgm:prSet/>
      <dgm:spPr/>
      <dgm:t>
        <a:bodyPr/>
        <a:lstStyle/>
        <a:p>
          <a:endParaRPr lang="fr-FR"/>
        </a:p>
      </dgm:t>
    </dgm:pt>
    <dgm:pt modelId="{F42E6B8F-4E59-4986-A050-80FAFB09B68A}" type="sibTrans" cxnId="{4F1AB119-0C58-490B-9C3F-83A8A34C6EDE}">
      <dgm:prSet/>
      <dgm:spPr/>
      <dgm:t>
        <a:bodyPr/>
        <a:lstStyle/>
        <a:p>
          <a:endParaRPr lang="fr-FR"/>
        </a:p>
      </dgm:t>
    </dgm:pt>
    <dgm:pt modelId="{A26D5CBD-D4E9-4C35-BFB4-2FACB6AF8E86}">
      <dgm:prSet phldrT="[Texte]" custT="1"/>
      <dgm:spPr/>
      <dgm:t>
        <a:bodyPr/>
        <a:lstStyle/>
        <a:p>
          <a:r>
            <a:rPr lang="fr-FR" sz="1950" dirty="0" smtClean="0"/>
            <a:t>Indice de coordination</a:t>
          </a:r>
          <a:endParaRPr lang="fr-FR" sz="1950" dirty="0"/>
        </a:p>
      </dgm:t>
    </dgm:pt>
    <dgm:pt modelId="{9458D0A7-C6E0-410A-8FC0-594F6D6ECC00}" type="parTrans" cxnId="{7F2E61AE-8A5C-4DF5-B0AB-D9BC841E79EB}">
      <dgm:prSet/>
      <dgm:spPr/>
      <dgm:t>
        <a:bodyPr/>
        <a:lstStyle/>
        <a:p>
          <a:endParaRPr lang="fr-FR"/>
        </a:p>
      </dgm:t>
    </dgm:pt>
    <dgm:pt modelId="{FA44A012-FD24-4349-B3BC-27C645410436}" type="sibTrans" cxnId="{7F2E61AE-8A5C-4DF5-B0AB-D9BC841E79EB}">
      <dgm:prSet/>
      <dgm:spPr/>
      <dgm:t>
        <a:bodyPr/>
        <a:lstStyle/>
        <a:p>
          <a:endParaRPr lang="fr-FR"/>
        </a:p>
      </dgm:t>
    </dgm:pt>
    <dgm:pt modelId="{2278697B-72D8-440E-B8FD-4F4F1EBAF593}">
      <dgm:prSet phldrT="[Texte]" custT="1"/>
      <dgm:spPr/>
      <dgm:t>
        <a:bodyPr/>
        <a:lstStyle/>
        <a:p>
          <a:r>
            <a:rPr lang="fr-FR" sz="2000" dirty="0" smtClean="0"/>
            <a:t>Compacité</a:t>
          </a:r>
          <a:endParaRPr lang="fr-FR" sz="2000" dirty="0"/>
        </a:p>
      </dgm:t>
    </dgm:pt>
    <dgm:pt modelId="{EA703887-32AE-4246-814A-9201F2AA359A}" type="parTrans" cxnId="{F65D3901-C891-437B-82FC-6D74AF875C6D}">
      <dgm:prSet/>
      <dgm:spPr/>
      <dgm:t>
        <a:bodyPr/>
        <a:lstStyle/>
        <a:p>
          <a:endParaRPr lang="fr-FR"/>
        </a:p>
      </dgm:t>
    </dgm:pt>
    <dgm:pt modelId="{76093F76-A88C-44EA-8DAC-2E5726F5ABF3}" type="sibTrans" cxnId="{F65D3901-C891-437B-82FC-6D74AF875C6D}">
      <dgm:prSet/>
      <dgm:spPr/>
      <dgm:t>
        <a:bodyPr/>
        <a:lstStyle/>
        <a:p>
          <a:endParaRPr lang="fr-FR"/>
        </a:p>
      </dgm:t>
    </dgm:pt>
    <dgm:pt modelId="{19882F75-49BB-4B37-848A-DC0225E92C4B}" type="pres">
      <dgm:prSet presAssocID="{F55B25BB-7636-424C-9BC5-104801CDD87D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6D2A3F43-8BC9-424A-82D8-95B1E4D12ADC}" type="pres">
      <dgm:prSet presAssocID="{7FF0DA3A-5AF8-4E9E-A6AC-68C25F63CD89}" presName="composite" presStyleCnt="0"/>
      <dgm:spPr/>
    </dgm:pt>
    <dgm:pt modelId="{EEFEE86B-D7C6-4F0B-8FE0-DF52DE139DBA}" type="pres">
      <dgm:prSet presAssocID="{7FF0DA3A-5AF8-4E9E-A6AC-68C25F63CD89}" presName="bentUpArrow1" presStyleLbl="alignImgPlace1" presStyleIdx="0" presStyleCnt="2"/>
      <dgm:spPr/>
    </dgm:pt>
    <dgm:pt modelId="{F013C4BD-73BC-46D7-969B-AD7A0D06D1A2}" type="pres">
      <dgm:prSet presAssocID="{7FF0DA3A-5AF8-4E9E-A6AC-68C25F63CD89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4FFB076-FAAA-4FAA-A82F-A2A35758A3E3}" type="pres">
      <dgm:prSet presAssocID="{7FF0DA3A-5AF8-4E9E-A6AC-68C25F63CD89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F0A09A-74A7-401E-A1B7-39CEECEB5FB7}" type="pres">
      <dgm:prSet presAssocID="{F42E6B8F-4E59-4986-A050-80FAFB09B68A}" presName="sibTrans" presStyleCnt="0"/>
      <dgm:spPr/>
    </dgm:pt>
    <dgm:pt modelId="{661DDBEC-5647-4D4B-A03F-3F3D9F1555A2}" type="pres">
      <dgm:prSet presAssocID="{A26D5CBD-D4E9-4C35-BFB4-2FACB6AF8E86}" presName="composite" presStyleCnt="0"/>
      <dgm:spPr/>
    </dgm:pt>
    <dgm:pt modelId="{30186AD0-D2D2-4270-85C7-8785B1D4855E}" type="pres">
      <dgm:prSet presAssocID="{A26D5CBD-D4E9-4C35-BFB4-2FACB6AF8E86}" presName="bentUpArrow1" presStyleLbl="alignImgPlace1" presStyleIdx="1" presStyleCnt="2"/>
      <dgm:spPr/>
    </dgm:pt>
    <dgm:pt modelId="{039DF6B6-E3C0-4BF8-A9D6-D6D52F439A3C}" type="pres">
      <dgm:prSet presAssocID="{A26D5CBD-D4E9-4C35-BFB4-2FACB6AF8E86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E651DE2-FC55-4993-8B14-003692E17E99}" type="pres">
      <dgm:prSet presAssocID="{A26D5CBD-D4E9-4C35-BFB4-2FACB6AF8E86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D63560-F84D-4888-A793-1B1EC4DAC907}" type="pres">
      <dgm:prSet presAssocID="{FA44A012-FD24-4349-B3BC-27C645410436}" presName="sibTrans" presStyleCnt="0"/>
      <dgm:spPr/>
    </dgm:pt>
    <dgm:pt modelId="{4B740815-94CD-4349-B26A-16FB56667EC4}" type="pres">
      <dgm:prSet presAssocID="{2278697B-72D8-440E-B8FD-4F4F1EBAF593}" presName="composite" presStyleCnt="0"/>
      <dgm:spPr/>
    </dgm:pt>
    <dgm:pt modelId="{575D7D0D-982F-428D-BAEA-414332D20B87}" type="pres">
      <dgm:prSet presAssocID="{2278697B-72D8-440E-B8FD-4F4F1EBAF593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F1AB119-0C58-490B-9C3F-83A8A34C6EDE}" srcId="{F55B25BB-7636-424C-9BC5-104801CDD87D}" destId="{7FF0DA3A-5AF8-4E9E-A6AC-68C25F63CD89}" srcOrd="0" destOrd="0" parTransId="{AFA58971-ADC9-4F0F-AA6F-7481CC3A9E89}" sibTransId="{F42E6B8F-4E59-4986-A050-80FAFB09B68A}"/>
    <dgm:cxn modelId="{34EA728E-5382-4C95-96CC-22095AB61080}" type="presOf" srcId="{7FF0DA3A-5AF8-4E9E-A6AC-68C25F63CD89}" destId="{F013C4BD-73BC-46D7-969B-AD7A0D06D1A2}" srcOrd="0" destOrd="0" presId="urn:microsoft.com/office/officeart/2005/8/layout/StepDownProcess"/>
    <dgm:cxn modelId="{7F2E61AE-8A5C-4DF5-B0AB-D9BC841E79EB}" srcId="{F55B25BB-7636-424C-9BC5-104801CDD87D}" destId="{A26D5CBD-D4E9-4C35-BFB4-2FACB6AF8E86}" srcOrd="1" destOrd="0" parTransId="{9458D0A7-C6E0-410A-8FC0-594F6D6ECC00}" sibTransId="{FA44A012-FD24-4349-B3BC-27C645410436}"/>
    <dgm:cxn modelId="{F65D3901-C891-437B-82FC-6D74AF875C6D}" srcId="{F55B25BB-7636-424C-9BC5-104801CDD87D}" destId="{2278697B-72D8-440E-B8FD-4F4F1EBAF593}" srcOrd="2" destOrd="0" parTransId="{EA703887-32AE-4246-814A-9201F2AA359A}" sibTransId="{76093F76-A88C-44EA-8DAC-2E5726F5ABF3}"/>
    <dgm:cxn modelId="{FCF6F272-7983-4316-AA9A-382675155C69}" type="presOf" srcId="{2278697B-72D8-440E-B8FD-4F4F1EBAF593}" destId="{575D7D0D-982F-428D-BAEA-414332D20B87}" srcOrd="0" destOrd="0" presId="urn:microsoft.com/office/officeart/2005/8/layout/StepDownProcess"/>
    <dgm:cxn modelId="{5DBB2E3E-9A39-488C-82BF-AF4418B6B840}" type="presOf" srcId="{A26D5CBD-D4E9-4C35-BFB4-2FACB6AF8E86}" destId="{039DF6B6-E3C0-4BF8-A9D6-D6D52F439A3C}" srcOrd="0" destOrd="0" presId="urn:microsoft.com/office/officeart/2005/8/layout/StepDownProcess"/>
    <dgm:cxn modelId="{8B143D67-3B14-4EBB-8527-292F9175EBD4}" type="presOf" srcId="{F55B25BB-7636-424C-9BC5-104801CDD87D}" destId="{19882F75-49BB-4B37-848A-DC0225E92C4B}" srcOrd="0" destOrd="0" presId="urn:microsoft.com/office/officeart/2005/8/layout/StepDownProcess"/>
    <dgm:cxn modelId="{15350825-E47F-4CAB-8E5F-E0AB66E5BCB5}" type="presParOf" srcId="{19882F75-49BB-4B37-848A-DC0225E92C4B}" destId="{6D2A3F43-8BC9-424A-82D8-95B1E4D12ADC}" srcOrd="0" destOrd="0" presId="urn:microsoft.com/office/officeart/2005/8/layout/StepDownProcess"/>
    <dgm:cxn modelId="{115B8CE0-D4EC-447B-8E74-E5AD677BEE31}" type="presParOf" srcId="{6D2A3F43-8BC9-424A-82D8-95B1E4D12ADC}" destId="{EEFEE86B-D7C6-4F0B-8FE0-DF52DE139DBA}" srcOrd="0" destOrd="0" presId="urn:microsoft.com/office/officeart/2005/8/layout/StepDownProcess"/>
    <dgm:cxn modelId="{A9C29807-D4C8-4333-9A2F-8CF483263895}" type="presParOf" srcId="{6D2A3F43-8BC9-424A-82D8-95B1E4D12ADC}" destId="{F013C4BD-73BC-46D7-969B-AD7A0D06D1A2}" srcOrd="1" destOrd="0" presId="urn:microsoft.com/office/officeart/2005/8/layout/StepDownProcess"/>
    <dgm:cxn modelId="{F8B25B3D-B358-45CB-A123-1DF482F1482D}" type="presParOf" srcId="{6D2A3F43-8BC9-424A-82D8-95B1E4D12ADC}" destId="{24FFB076-FAAA-4FAA-A82F-A2A35758A3E3}" srcOrd="2" destOrd="0" presId="urn:microsoft.com/office/officeart/2005/8/layout/StepDownProcess"/>
    <dgm:cxn modelId="{773CD717-C246-457F-8C60-379213D22E95}" type="presParOf" srcId="{19882F75-49BB-4B37-848A-DC0225E92C4B}" destId="{B2F0A09A-74A7-401E-A1B7-39CEECEB5FB7}" srcOrd="1" destOrd="0" presId="urn:microsoft.com/office/officeart/2005/8/layout/StepDownProcess"/>
    <dgm:cxn modelId="{96F914AE-44A1-47E3-948E-CF8F7934BE90}" type="presParOf" srcId="{19882F75-49BB-4B37-848A-DC0225E92C4B}" destId="{661DDBEC-5647-4D4B-A03F-3F3D9F1555A2}" srcOrd="2" destOrd="0" presId="urn:microsoft.com/office/officeart/2005/8/layout/StepDownProcess"/>
    <dgm:cxn modelId="{02B1E906-00FB-47E9-B0D4-B2C0919B92BA}" type="presParOf" srcId="{661DDBEC-5647-4D4B-A03F-3F3D9F1555A2}" destId="{30186AD0-D2D2-4270-85C7-8785B1D4855E}" srcOrd="0" destOrd="0" presId="urn:microsoft.com/office/officeart/2005/8/layout/StepDownProcess"/>
    <dgm:cxn modelId="{84F8CA2C-2EB9-4233-868D-BE416F2FB041}" type="presParOf" srcId="{661DDBEC-5647-4D4B-A03F-3F3D9F1555A2}" destId="{039DF6B6-E3C0-4BF8-A9D6-D6D52F439A3C}" srcOrd="1" destOrd="0" presId="urn:microsoft.com/office/officeart/2005/8/layout/StepDownProcess"/>
    <dgm:cxn modelId="{9A0D9DA5-264F-46E9-A8C8-59ACCA563EB0}" type="presParOf" srcId="{661DDBEC-5647-4D4B-A03F-3F3D9F1555A2}" destId="{EE651DE2-FC55-4993-8B14-003692E17E99}" srcOrd="2" destOrd="0" presId="urn:microsoft.com/office/officeart/2005/8/layout/StepDownProcess"/>
    <dgm:cxn modelId="{9BCC22E1-B2A8-4AC2-86AB-B24948D4B0C7}" type="presParOf" srcId="{19882F75-49BB-4B37-848A-DC0225E92C4B}" destId="{C9D63560-F84D-4888-A793-1B1EC4DAC907}" srcOrd="3" destOrd="0" presId="urn:microsoft.com/office/officeart/2005/8/layout/StepDownProcess"/>
    <dgm:cxn modelId="{1DE4EB76-3BEC-408B-9849-EB6D1F7A0107}" type="presParOf" srcId="{19882F75-49BB-4B37-848A-DC0225E92C4B}" destId="{4B740815-94CD-4349-B26A-16FB56667EC4}" srcOrd="4" destOrd="0" presId="urn:microsoft.com/office/officeart/2005/8/layout/StepDownProcess"/>
    <dgm:cxn modelId="{E78BD3B2-6486-4236-869C-7035D9D00E8A}" type="presParOf" srcId="{4B740815-94CD-4349-B26A-16FB56667EC4}" destId="{575D7D0D-982F-428D-BAEA-414332D20B87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A60A3B-2383-48CC-BC8E-B4715E035283}">
      <dsp:nvSpPr>
        <dsp:cNvPr id="0" name=""/>
        <dsp:cNvSpPr/>
      </dsp:nvSpPr>
      <dsp:spPr>
        <a:xfrm>
          <a:off x="2808312" y="1369231"/>
          <a:ext cx="1536841" cy="533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724"/>
              </a:lnTo>
              <a:lnTo>
                <a:pt x="1536841" y="266724"/>
              </a:lnTo>
              <a:lnTo>
                <a:pt x="1536841" y="5334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EEFE6A-A16F-43A7-8C46-B77AC4E4596F}">
      <dsp:nvSpPr>
        <dsp:cNvPr id="0" name=""/>
        <dsp:cNvSpPr/>
      </dsp:nvSpPr>
      <dsp:spPr>
        <a:xfrm>
          <a:off x="1271470" y="1369231"/>
          <a:ext cx="1536841" cy="533449"/>
        </a:xfrm>
        <a:custGeom>
          <a:avLst/>
          <a:gdLst/>
          <a:ahLst/>
          <a:cxnLst/>
          <a:rect l="0" t="0" r="0" b="0"/>
          <a:pathLst>
            <a:path>
              <a:moveTo>
                <a:pt x="1536841" y="0"/>
              </a:moveTo>
              <a:lnTo>
                <a:pt x="1536841" y="266724"/>
              </a:lnTo>
              <a:lnTo>
                <a:pt x="0" y="266724"/>
              </a:lnTo>
              <a:lnTo>
                <a:pt x="0" y="5334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280C7E-806C-491F-854F-BD28147CBA05}">
      <dsp:nvSpPr>
        <dsp:cNvPr id="0" name=""/>
        <dsp:cNvSpPr/>
      </dsp:nvSpPr>
      <dsp:spPr>
        <a:xfrm>
          <a:off x="2173253" y="99114"/>
          <a:ext cx="1270116" cy="127011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462706-96CC-49A7-8593-63F0CAE2EE18}">
      <dsp:nvSpPr>
        <dsp:cNvPr id="0" name=""/>
        <dsp:cNvSpPr/>
      </dsp:nvSpPr>
      <dsp:spPr>
        <a:xfrm>
          <a:off x="2173253" y="99114"/>
          <a:ext cx="1270116" cy="127011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B75590-E880-407E-B6C0-027699F31B1B}">
      <dsp:nvSpPr>
        <dsp:cNvPr id="0" name=""/>
        <dsp:cNvSpPr/>
      </dsp:nvSpPr>
      <dsp:spPr>
        <a:xfrm>
          <a:off x="1538195" y="327735"/>
          <a:ext cx="2540233" cy="81287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900" kern="1200" dirty="0" smtClean="0"/>
            <a:t>Profs de fac</a:t>
          </a:r>
          <a:endParaRPr lang="fr-FR" sz="2900" kern="1200" dirty="0"/>
        </a:p>
      </dsp:txBody>
      <dsp:txXfrm>
        <a:off x="1538195" y="327735"/>
        <a:ext cx="2540233" cy="812874"/>
      </dsp:txXfrm>
    </dsp:sp>
    <dsp:sp modelId="{6B674276-C68A-4A62-A3C1-97157A8C57FD}">
      <dsp:nvSpPr>
        <dsp:cNvPr id="0" name=""/>
        <dsp:cNvSpPr/>
      </dsp:nvSpPr>
      <dsp:spPr>
        <a:xfrm>
          <a:off x="636412" y="1902680"/>
          <a:ext cx="1270116" cy="127011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460F6B-C497-46DB-B192-9FF8883B42DB}">
      <dsp:nvSpPr>
        <dsp:cNvPr id="0" name=""/>
        <dsp:cNvSpPr/>
      </dsp:nvSpPr>
      <dsp:spPr>
        <a:xfrm>
          <a:off x="636412" y="1902680"/>
          <a:ext cx="1270116" cy="127011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B04F07-9FCF-49F5-9DBA-5577CE91E79D}">
      <dsp:nvSpPr>
        <dsp:cNvPr id="0" name=""/>
        <dsp:cNvSpPr/>
      </dsp:nvSpPr>
      <dsp:spPr>
        <a:xfrm>
          <a:off x="1354" y="2131301"/>
          <a:ext cx="2540233" cy="81287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900" kern="1200" dirty="0" smtClean="0"/>
            <a:t>Toges et toques</a:t>
          </a:r>
          <a:endParaRPr lang="fr-FR" sz="2900" kern="1200" dirty="0"/>
        </a:p>
      </dsp:txBody>
      <dsp:txXfrm>
        <a:off x="1354" y="2131301"/>
        <a:ext cx="2540233" cy="812874"/>
      </dsp:txXfrm>
    </dsp:sp>
    <dsp:sp modelId="{9C55AF05-488F-4588-90DF-BADEC9328525}">
      <dsp:nvSpPr>
        <dsp:cNvPr id="0" name=""/>
        <dsp:cNvSpPr/>
      </dsp:nvSpPr>
      <dsp:spPr>
        <a:xfrm>
          <a:off x="3710094" y="1902680"/>
          <a:ext cx="1270116" cy="127011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5D3344-C202-437F-87F1-9044AFAACD71}">
      <dsp:nvSpPr>
        <dsp:cNvPr id="0" name=""/>
        <dsp:cNvSpPr/>
      </dsp:nvSpPr>
      <dsp:spPr>
        <a:xfrm>
          <a:off x="3710094" y="1902680"/>
          <a:ext cx="1270116" cy="127011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E7D362-9751-4A17-ADEC-76062828FE0B}">
      <dsp:nvSpPr>
        <dsp:cNvPr id="0" name=""/>
        <dsp:cNvSpPr/>
      </dsp:nvSpPr>
      <dsp:spPr>
        <a:xfrm>
          <a:off x="3075036" y="2131301"/>
          <a:ext cx="2540233" cy="81287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900" kern="1200" dirty="0" smtClean="0"/>
            <a:t>80 ans</a:t>
          </a:r>
          <a:endParaRPr lang="fr-FR" sz="2900" kern="1200" dirty="0"/>
        </a:p>
      </dsp:txBody>
      <dsp:txXfrm>
        <a:off x="3075036" y="2131301"/>
        <a:ext cx="2540233" cy="812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80C7E-806C-491F-854F-BD28147CBA05}">
      <dsp:nvSpPr>
        <dsp:cNvPr id="0" name=""/>
        <dsp:cNvSpPr/>
      </dsp:nvSpPr>
      <dsp:spPr>
        <a:xfrm>
          <a:off x="771029" y="117602"/>
          <a:ext cx="1541306" cy="154130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462706-96CC-49A7-8593-63F0CAE2EE18}">
      <dsp:nvSpPr>
        <dsp:cNvPr id="0" name=""/>
        <dsp:cNvSpPr/>
      </dsp:nvSpPr>
      <dsp:spPr>
        <a:xfrm>
          <a:off x="771029" y="117602"/>
          <a:ext cx="1541306" cy="154130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B75590-E880-407E-B6C0-027699F31B1B}">
      <dsp:nvSpPr>
        <dsp:cNvPr id="0" name=""/>
        <dsp:cNvSpPr/>
      </dsp:nvSpPr>
      <dsp:spPr>
        <a:xfrm>
          <a:off x="376" y="395037"/>
          <a:ext cx="3082613" cy="98643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300" kern="1200" dirty="0" smtClean="0"/>
            <a:t>Docteur en Super-Science</a:t>
          </a:r>
          <a:endParaRPr lang="fr-FR" sz="3300" kern="1200" dirty="0"/>
        </a:p>
      </dsp:txBody>
      <dsp:txXfrm>
        <a:off x="376" y="395037"/>
        <a:ext cx="3082613" cy="9864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C3701-0AF9-4FD2-A5EE-7DBE47077CA4}">
      <dsp:nvSpPr>
        <dsp:cNvPr id="0" name=""/>
        <dsp:cNvSpPr/>
      </dsp:nvSpPr>
      <dsp:spPr>
        <a:xfrm>
          <a:off x="0" y="226853"/>
          <a:ext cx="8712460" cy="544528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1C53DF-CD4B-46DB-8325-3E41B1C09368}">
      <dsp:nvSpPr>
        <dsp:cNvPr id="0" name=""/>
        <dsp:cNvSpPr/>
      </dsp:nvSpPr>
      <dsp:spPr>
        <a:xfrm>
          <a:off x="858177" y="4275969"/>
          <a:ext cx="200386" cy="200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837E4-95EB-45A9-A0A6-D5F1E5C75A6A}">
      <dsp:nvSpPr>
        <dsp:cNvPr id="0" name=""/>
        <dsp:cNvSpPr/>
      </dsp:nvSpPr>
      <dsp:spPr>
        <a:xfrm>
          <a:off x="899848" y="4386802"/>
          <a:ext cx="1621935" cy="1295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181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1933 Popularité des comics</a:t>
          </a:r>
          <a:endParaRPr lang="fr-FR" sz="2200" kern="1200" dirty="0"/>
        </a:p>
      </dsp:txBody>
      <dsp:txXfrm>
        <a:off x="899848" y="4386802"/>
        <a:ext cx="1621935" cy="1295978"/>
      </dsp:txXfrm>
    </dsp:sp>
    <dsp:sp modelId="{022B9529-DE5F-4B70-8E55-D2C3F9D8377D}">
      <dsp:nvSpPr>
        <dsp:cNvPr id="0" name=""/>
        <dsp:cNvSpPr/>
      </dsp:nvSpPr>
      <dsp:spPr>
        <a:xfrm>
          <a:off x="1942878" y="3233741"/>
          <a:ext cx="313648" cy="313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C00EA7-CC16-41BA-9095-A6AC84204743}">
      <dsp:nvSpPr>
        <dsp:cNvPr id="0" name=""/>
        <dsp:cNvSpPr/>
      </dsp:nvSpPr>
      <dsp:spPr>
        <a:xfrm>
          <a:off x="2099702" y="3390565"/>
          <a:ext cx="1446268" cy="2281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196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1938 Superman par Siegel et </a:t>
          </a:r>
          <a:r>
            <a:rPr lang="fr-FR" sz="2200" kern="1200" dirty="0" err="1" smtClean="0"/>
            <a:t>Shuster</a:t>
          </a:r>
          <a:endParaRPr lang="fr-FR" sz="2200" kern="1200" dirty="0"/>
        </a:p>
      </dsp:txBody>
      <dsp:txXfrm>
        <a:off x="2099702" y="3390565"/>
        <a:ext cx="1446268" cy="2281575"/>
      </dsp:txXfrm>
    </dsp:sp>
    <dsp:sp modelId="{836F4CF3-9380-4E04-B3E6-C0A723B6EEF6}">
      <dsp:nvSpPr>
        <dsp:cNvPr id="0" name=""/>
        <dsp:cNvSpPr/>
      </dsp:nvSpPr>
      <dsp:spPr>
        <a:xfrm>
          <a:off x="3336872" y="2402790"/>
          <a:ext cx="418198" cy="4181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A3993-967E-47E5-9D30-9C5DA116B3B7}">
      <dsp:nvSpPr>
        <dsp:cNvPr id="0" name=""/>
        <dsp:cNvSpPr/>
      </dsp:nvSpPr>
      <dsp:spPr>
        <a:xfrm>
          <a:off x="3545971" y="2611889"/>
          <a:ext cx="1681504" cy="3060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1594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D’autres Super Héros</a:t>
          </a:r>
          <a:endParaRPr lang="fr-FR" sz="2200" kern="1200" dirty="0"/>
        </a:p>
      </dsp:txBody>
      <dsp:txXfrm>
        <a:off x="3545971" y="2611889"/>
        <a:ext cx="1681504" cy="3060251"/>
      </dsp:txXfrm>
    </dsp:sp>
    <dsp:sp modelId="{AE18C443-C7C1-4CF8-834D-9DBE4AA04A01}">
      <dsp:nvSpPr>
        <dsp:cNvPr id="0" name=""/>
        <dsp:cNvSpPr/>
      </dsp:nvSpPr>
      <dsp:spPr>
        <a:xfrm>
          <a:off x="4957389" y="1753712"/>
          <a:ext cx="540172" cy="5401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712A3A-818A-4166-93D0-A152E366D84D}">
      <dsp:nvSpPr>
        <dsp:cNvPr id="0" name=""/>
        <dsp:cNvSpPr/>
      </dsp:nvSpPr>
      <dsp:spPr>
        <a:xfrm>
          <a:off x="5227476" y="2023798"/>
          <a:ext cx="1742492" cy="3648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6226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Soldats après la 2</a:t>
          </a:r>
          <a:r>
            <a:rPr lang="fr-FR" sz="2200" kern="1200" baseline="30000" dirty="0" smtClean="0"/>
            <a:t>nde</a:t>
          </a:r>
          <a:r>
            <a:rPr lang="fr-FR" sz="2200" kern="1200" dirty="0" smtClean="0"/>
            <a:t> guerre mondiale</a:t>
          </a:r>
          <a:endParaRPr lang="fr-FR" sz="2200" kern="1200" dirty="0"/>
        </a:p>
      </dsp:txBody>
      <dsp:txXfrm>
        <a:off x="5227476" y="2023798"/>
        <a:ext cx="1742492" cy="3648342"/>
      </dsp:txXfrm>
    </dsp:sp>
    <dsp:sp modelId="{A2893C0F-ABC2-4FCF-9BA1-C861EB40776B}">
      <dsp:nvSpPr>
        <dsp:cNvPr id="0" name=""/>
        <dsp:cNvSpPr/>
      </dsp:nvSpPr>
      <dsp:spPr>
        <a:xfrm>
          <a:off x="6625825" y="1320267"/>
          <a:ext cx="688284" cy="688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5EF499-67B8-44EA-B3CB-8477CD2F5145}">
      <dsp:nvSpPr>
        <dsp:cNvPr id="0" name=""/>
        <dsp:cNvSpPr/>
      </dsp:nvSpPr>
      <dsp:spPr>
        <a:xfrm>
          <a:off x="6969968" y="1664409"/>
          <a:ext cx="1742492" cy="4007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708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Thèmes plus sérieux et plus sombres</a:t>
          </a:r>
          <a:endParaRPr lang="fr-FR" sz="2200" kern="1200" dirty="0"/>
        </a:p>
      </dsp:txBody>
      <dsp:txXfrm>
        <a:off x="6969968" y="1664409"/>
        <a:ext cx="1742492" cy="40077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C3701-0AF9-4FD2-A5EE-7DBE47077CA4}">
      <dsp:nvSpPr>
        <dsp:cNvPr id="0" name=""/>
        <dsp:cNvSpPr/>
      </dsp:nvSpPr>
      <dsp:spPr>
        <a:xfrm>
          <a:off x="22" y="270470"/>
          <a:ext cx="8712460" cy="544528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D1316-1EF9-4A3B-8F5C-EA54BD6E2035}">
      <dsp:nvSpPr>
        <dsp:cNvPr id="0" name=""/>
        <dsp:cNvSpPr/>
      </dsp:nvSpPr>
      <dsp:spPr>
        <a:xfrm>
          <a:off x="1080977" y="4275969"/>
          <a:ext cx="200386" cy="200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697243-8E8F-4F7E-BB7B-A62D6F5BD1AE}">
      <dsp:nvSpPr>
        <dsp:cNvPr id="0" name=""/>
        <dsp:cNvSpPr/>
      </dsp:nvSpPr>
      <dsp:spPr>
        <a:xfrm>
          <a:off x="1187875" y="4386802"/>
          <a:ext cx="4297774" cy="1295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181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CCA : Comics Code </a:t>
          </a:r>
          <a:r>
            <a:rPr lang="fr-FR" sz="2200" kern="1200" dirty="0" err="1" smtClean="0"/>
            <a:t>Autorithy</a:t>
          </a:r>
          <a:endParaRPr lang="fr-FR" sz="2200" kern="1200" dirty="0"/>
        </a:p>
      </dsp:txBody>
      <dsp:txXfrm>
        <a:off x="1187875" y="4386802"/>
        <a:ext cx="4297774" cy="1295978"/>
      </dsp:txXfrm>
    </dsp:sp>
    <dsp:sp modelId="{B21BF5F2-86BE-4EA3-8A3B-2B3D117F6225}">
      <dsp:nvSpPr>
        <dsp:cNvPr id="0" name=""/>
        <dsp:cNvSpPr/>
      </dsp:nvSpPr>
      <dsp:spPr>
        <a:xfrm>
          <a:off x="2496752" y="3009395"/>
          <a:ext cx="348498" cy="3484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C1D4C-BD05-41DF-A8C7-AE26FD618205}">
      <dsp:nvSpPr>
        <dsp:cNvPr id="0" name=""/>
        <dsp:cNvSpPr/>
      </dsp:nvSpPr>
      <dsp:spPr>
        <a:xfrm>
          <a:off x="2671001" y="3183644"/>
          <a:ext cx="1829616" cy="2488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662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Baisse de popularité</a:t>
          </a:r>
          <a:endParaRPr lang="fr-FR" sz="2200" kern="1200" dirty="0"/>
        </a:p>
      </dsp:txBody>
      <dsp:txXfrm>
        <a:off x="2671001" y="3183644"/>
        <a:ext cx="1829616" cy="2488496"/>
      </dsp:txXfrm>
    </dsp:sp>
    <dsp:sp modelId="{23B2532E-7DBA-4AE0-BF51-AC6EE6253EAC}">
      <dsp:nvSpPr>
        <dsp:cNvPr id="0" name=""/>
        <dsp:cNvSpPr/>
      </dsp:nvSpPr>
      <dsp:spPr>
        <a:xfrm>
          <a:off x="4304588" y="2076073"/>
          <a:ext cx="461760" cy="4617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E76C3-0CE3-4B73-8647-B4B94CB718EF}">
      <dsp:nvSpPr>
        <dsp:cNvPr id="0" name=""/>
        <dsp:cNvSpPr/>
      </dsp:nvSpPr>
      <dsp:spPr>
        <a:xfrm>
          <a:off x="4579022" y="2298574"/>
          <a:ext cx="2289966" cy="3365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77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1956 Réintroduction de The Flash</a:t>
          </a:r>
          <a:endParaRPr lang="fr-FR" sz="2200" kern="1200" dirty="0"/>
        </a:p>
      </dsp:txBody>
      <dsp:txXfrm>
        <a:off x="4579022" y="2298574"/>
        <a:ext cx="2289966" cy="3365187"/>
      </dsp:txXfrm>
    </dsp:sp>
    <dsp:sp modelId="{900C5A20-781A-4E1E-8B0B-060FE6846B27}">
      <dsp:nvSpPr>
        <dsp:cNvPr id="0" name=""/>
        <dsp:cNvSpPr/>
      </dsp:nvSpPr>
      <dsp:spPr>
        <a:xfrm>
          <a:off x="6273604" y="1458577"/>
          <a:ext cx="618584" cy="6185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2E30CC-446E-4C96-BBEC-83F9287356C0}">
      <dsp:nvSpPr>
        <dsp:cNvPr id="0" name=""/>
        <dsp:cNvSpPr/>
      </dsp:nvSpPr>
      <dsp:spPr>
        <a:xfrm>
          <a:off x="6660490" y="1710633"/>
          <a:ext cx="1411256" cy="3904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775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/>
            <a:t>SILVER AGE</a:t>
          </a:r>
          <a:endParaRPr lang="fr-FR" sz="2400" b="1" kern="1200" dirty="0"/>
        </a:p>
      </dsp:txBody>
      <dsp:txXfrm>
        <a:off x="6660490" y="1710633"/>
        <a:ext cx="1411256" cy="39042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0AAEE-9CB3-4A27-9EAA-4AB6016F2B12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62E84-4B4A-471D-838D-493F7EFC894B}">
      <dsp:nvSpPr>
        <dsp:cNvPr id="0" name=""/>
        <dsp:cNvSpPr/>
      </dsp:nvSpPr>
      <dsp:spPr>
        <a:xfrm>
          <a:off x="384538" y="253918"/>
          <a:ext cx="5656275" cy="5081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smtClean="0"/>
            <a:t>Le fils de Krypton</a:t>
          </a:r>
          <a:endParaRPr lang="fr-FR" sz="2500" kern="1200" dirty="0"/>
        </a:p>
      </dsp:txBody>
      <dsp:txXfrm>
        <a:off x="384538" y="253918"/>
        <a:ext cx="5656275" cy="508162"/>
      </dsp:txXfrm>
    </dsp:sp>
    <dsp:sp modelId="{6A85B5A7-8AEA-4154-9BCF-A882B5467A82}">
      <dsp:nvSpPr>
        <dsp:cNvPr id="0" name=""/>
        <dsp:cNvSpPr/>
      </dsp:nvSpPr>
      <dsp:spPr>
        <a:xfrm>
          <a:off x="66936" y="190398"/>
          <a:ext cx="635203" cy="635203"/>
        </a:xfrm>
        <a:prstGeom prst="ellipse">
          <a:avLst/>
        </a:prstGeom>
        <a:blipFill dpi="0" rotWithShape="1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4F1EF-F32E-4387-B2AA-029933AF3EF1}">
      <dsp:nvSpPr>
        <dsp:cNvPr id="0" name=""/>
        <dsp:cNvSpPr/>
      </dsp:nvSpPr>
      <dsp:spPr>
        <a:xfrm>
          <a:off x="748672" y="1015918"/>
          <a:ext cx="5292140" cy="50816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smtClean="0"/>
            <a:t>La mort de Gwen Stacy</a:t>
          </a:r>
          <a:endParaRPr lang="fr-FR" sz="2500" kern="1200" dirty="0"/>
        </a:p>
      </dsp:txBody>
      <dsp:txXfrm>
        <a:off x="748672" y="1015918"/>
        <a:ext cx="5292140" cy="508162"/>
      </dsp:txXfrm>
    </dsp:sp>
    <dsp:sp modelId="{26088770-45C9-434B-9F93-3C106604C4D6}">
      <dsp:nvSpPr>
        <dsp:cNvPr id="0" name=""/>
        <dsp:cNvSpPr/>
      </dsp:nvSpPr>
      <dsp:spPr>
        <a:xfrm>
          <a:off x="431071" y="952398"/>
          <a:ext cx="635203" cy="635203"/>
        </a:xfrm>
        <a:prstGeom prst="ellipse">
          <a:avLst/>
        </a:prstGeom>
        <a:blipFill dpi="0" rotWithShape="0">
          <a:blip xmlns:r="http://schemas.openxmlformats.org/officeDocument/2006/relationships" r:embed="rId2" cstate="print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13714-9D6C-478C-BF35-ED03BA0DD80D}">
      <dsp:nvSpPr>
        <dsp:cNvPr id="0" name=""/>
        <dsp:cNvSpPr/>
      </dsp:nvSpPr>
      <dsp:spPr>
        <a:xfrm>
          <a:off x="860432" y="1777918"/>
          <a:ext cx="5180380" cy="50816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smtClean="0"/>
            <a:t>Super Vitesse</a:t>
          </a:r>
          <a:endParaRPr lang="fr-FR" sz="2500" kern="1200" dirty="0"/>
        </a:p>
      </dsp:txBody>
      <dsp:txXfrm>
        <a:off x="860432" y="1777918"/>
        <a:ext cx="5180380" cy="508162"/>
      </dsp:txXfrm>
    </dsp:sp>
    <dsp:sp modelId="{83AD2991-9F5E-43AE-8813-90EE0C0E320F}">
      <dsp:nvSpPr>
        <dsp:cNvPr id="0" name=""/>
        <dsp:cNvSpPr/>
      </dsp:nvSpPr>
      <dsp:spPr>
        <a:xfrm>
          <a:off x="542831" y="1714398"/>
          <a:ext cx="635203" cy="635203"/>
        </a:xfrm>
        <a:prstGeom prst="ellipse">
          <a:avLst/>
        </a:prstGeom>
        <a:blipFill dpi="0" rotWithShape="0">
          <a:blip xmlns:r="http://schemas.openxmlformats.org/officeDocument/2006/relationships" r:embed="rId3" cstate="print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7001BC-1371-4F26-8CBE-77CD251FD8EF}">
      <dsp:nvSpPr>
        <dsp:cNvPr id="0" name=""/>
        <dsp:cNvSpPr/>
      </dsp:nvSpPr>
      <dsp:spPr>
        <a:xfrm>
          <a:off x="748672" y="2539918"/>
          <a:ext cx="5292140" cy="50816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err="1" smtClean="0"/>
            <a:t>Ice</a:t>
          </a:r>
          <a:r>
            <a:rPr lang="fr-FR" sz="2500" kern="1200" dirty="0" smtClean="0"/>
            <a:t>-Man et les chevaliers des Glaces</a:t>
          </a:r>
          <a:endParaRPr lang="fr-FR" sz="2500" kern="1200" dirty="0"/>
        </a:p>
      </dsp:txBody>
      <dsp:txXfrm>
        <a:off x="748672" y="2539918"/>
        <a:ext cx="5292140" cy="508162"/>
      </dsp:txXfrm>
    </dsp:sp>
    <dsp:sp modelId="{BF9B3C54-46B1-4EF2-93C7-850A2FD94821}">
      <dsp:nvSpPr>
        <dsp:cNvPr id="0" name=""/>
        <dsp:cNvSpPr/>
      </dsp:nvSpPr>
      <dsp:spPr>
        <a:xfrm>
          <a:off x="431071" y="2476398"/>
          <a:ext cx="635203" cy="635203"/>
        </a:xfrm>
        <a:prstGeom prst="ellipse">
          <a:avLst/>
        </a:prstGeom>
        <a:blipFill dpi="0" rotWithShape="0">
          <a:blip xmlns:r="http://schemas.openxmlformats.org/officeDocument/2006/relationships" r:embed="rId4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A174DF-E95C-4A99-A07F-80A338131CCE}">
      <dsp:nvSpPr>
        <dsp:cNvPr id="0" name=""/>
        <dsp:cNvSpPr/>
      </dsp:nvSpPr>
      <dsp:spPr>
        <a:xfrm>
          <a:off x="384538" y="3301918"/>
          <a:ext cx="5656275" cy="50816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err="1" smtClean="0"/>
            <a:t>Ant</a:t>
          </a:r>
          <a:r>
            <a:rPr lang="fr-FR" sz="2500" kern="1200" dirty="0" smtClean="0"/>
            <a:t>-Man</a:t>
          </a:r>
          <a:endParaRPr lang="fr-FR" sz="2500" kern="1200" dirty="0"/>
        </a:p>
      </dsp:txBody>
      <dsp:txXfrm>
        <a:off x="384538" y="3301918"/>
        <a:ext cx="5656275" cy="508162"/>
      </dsp:txXfrm>
    </dsp:sp>
    <dsp:sp modelId="{A3BCD215-2A5F-48C6-8484-18C5B15FF61C}">
      <dsp:nvSpPr>
        <dsp:cNvPr id="0" name=""/>
        <dsp:cNvSpPr/>
      </dsp:nvSpPr>
      <dsp:spPr>
        <a:xfrm>
          <a:off x="66936" y="3238398"/>
          <a:ext cx="635203" cy="635203"/>
        </a:xfrm>
        <a:prstGeom prst="ellipse">
          <a:avLst/>
        </a:prstGeom>
        <a:blipFill dpi="0" rotWithShape="0">
          <a:blip xmlns:r="http://schemas.openxmlformats.org/officeDocument/2006/relationships" r:embed="rId5" cstate="print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3DF312-8876-4C66-98EE-667CB6B89776}">
      <dsp:nvSpPr>
        <dsp:cNvPr id="0" name=""/>
        <dsp:cNvSpPr/>
      </dsp:nvSpPr>
      <dsp:spPr>
        <a:xfrm>
          <a:off x="81145" y="1007819"/>
          <a:ext cx="2397816" cy="25856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400" kern="1200" dirty="0" smtClean="0"/>
            <a:t>Repos ou mouvement rectiligne uniforme si </a:t>
          </a:r>
          <a14:m xmlns:a14="http://schemas.microsoft.com/office/drawing/2010/main">
            <m:oMath xmlns:m="http://schemas.openxmlformats.org/officeDocument/2006/math">
              <m:nary>
                <m:naryPr>
                  <m:chr m:val="∑"/>
                  <m:subHide m:val="on"/>
                  <m:supHide m:val="on"/>
                  <m:ctrlPr>
                    <a:rPr lang="fr-FR" sz="2400" i="1" kern="1200" smtClean="0">
                      <a:latin typeface="Cambria Math"/>
                    </a:rPr>
                  </m:ctrlPr>
                </m:naryPr>
                <m:sub/>
                <m:sup/>
                <m:e>
                  <m:acc>
                    <m:accPr>
                      <m:chr m:val="⃗"/>
                      <m:ctrlPr>
                        <a:rPr lang="fr-FR" sz="2400" i="1" kern="1200" smtClean="0">
                          <a:latin typeface="Cambria Math"/>
                        </a:rPr>
                      </m:ctrlPr>
                    </m:accPr>
                    <m:e>
                      <m:r>
                        <a:rPr lang="fr-FR" sz="2400" b="0" i="1" kern="1200" smtClean="0">
                          <a:latin typeface="Cambria Math"/>
                        </a:rPr>
                        <m:t>𝐹</m:t>
                      </m:r>
                    </m:e>
                  </m:acc>
                  <m:r>
                    <a:rPr lang="fr-FR" sz="2400" b="0" i="1" kern="1200" smtClean="0">
                      <a:latin typeface="Cambria Math"/>
                    </a:rPr>
                    <m:t>=</m:t>
                  </m:r>
                  <m:acc>
                    <m:accPr>
                      <m:chr m:val="⃗"/>
                      <m:ctrlPr>
                        <a:rPr lang="fr-FR" sz="2400" b="0" i="1" kern="1200" smtClean="0">
                          <a:latin typeface="Cambria Math"/>
                        </a:rPr>
                      </m:ctrlPr>
                    </m:accPr>
                    <m:e>
                      <m:r>
                        <a:rPr lang="fr-FR" sz="2400" b="0" i="1" kern="1200" smtClean="0">
                          <a:latin typeface="Cambria Math"/>
                        </a:rPr>
                        <m:t>0</m:t>
                      </m:r>
                    </m:e>
                  </m:acc>
                </m:e>
              </m:nary>
            </m:oMath>
          </a14:m>
          <a:endParaRPr lang="fr-FR" sz="2400" kern="1200" dirty="0"/>
        </a:p>
      </dsp:txBody>
      <dsp:txXfrm>
        <a:off x="140648" y="1067322"/>
        <a:ext cx="2278810" cy="1912582"/>
      </dsp:txXfrm>
    </dsp:sp>
    <dsp:sp modelId="{0DA7B045-FFBC-4875-96B1-21DF25691620}">
      <dsp:nvSpPr>
        <dsp:cNvPr id="0" name=""/>
        <dsp:cNvSpPr/>
      </dsp:nvSpPr>
      <dsp:spPr>
        <a:xfrm>
          <a:off x="1343075" y="2197713"/>
          <a:ext cx="2415252" cy="2415252"/>
        </a:xfrm>
        <a:prstGeom prst="leftCircularArrow">
          <a:avLst>
            <a:gd name="adj1" fmla="val 2243"/>
            <a:gd name="adj2" fmla="val 270187"/>
            <a:gd name="adj3" fmla="val 2039490"/>
            <a:gd name="adj4" fmla="val 9018281"/>
            <a:gd name="adj5" fmla="val 2616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B5FDDF-29A9-48BD-8710-DDB6338BED76}">
      <dsp:nvSpPr>
        <dsp:cNvPr id="0" name=""/>
        <dsp:cNvSpPr/>
      </dsp:nvSpPr>
      <dsp:spPr>
        <a:xfrm>
          <a:off x="625323" y="3236982"/>
          <a:ext cx="1854642" cy="7375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Principe d’inertie</a:t>
          </a:r>
          <a:endParaRPr lang="fr-FR" sz="2200" kern="1200" dirty="0"/>
        </a:p>
      </dsp:txBody>
      <dsp:txXfrm>
        <a:off x="646925" y="3258584"/>
        <a:ext cx="1811438" cy="694326"/>
      </dsp:txXfrm>
    </dsp:sp>
    <dsp:sp modelId="{A9C25BBF-42AD-46A3-A596-880BF5C2F3B7}">
      <dsp:nvSpPr>
        <dsp:cNvPr id="0" name=""/>
        <dsp:cNvSpPr/>
      </dsp:nvSpPr>
      <dsp:spPr>
        <a:xfrm>
          <a:off x="2766193" y="2005470"/>
          <a:ext cx="2473367" cy="1475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nary>
                <m:naryPr>
                  <m:chr m:val="∑"/>
                  <m:subHide m:val="on"/>
                  <m:supHide m:val="on"/>
                  <m:ctrlPr>
                    <a:rPr lang="fr-FR" sz="2800" i="1" kern="1200" smtClean="0">
                      <a:latin typeface="Cambria Math"/>
                    </a:rPr>
                  </m:ctrlPr>
                </m:naryPr>
                <m:sub/>
                <m:sup/>
                <m:e>
                  <m:acc>
                    <m:accPr>
                      <m:chr m:val="⃗"/>
                      <m:ctrlPr>
                        <a:rPr lang="fr-FR" sz="2800" i="1" kern="1200" smtClean="0">
                          <a:latin typeface="Cambria Math"/>
                        </a:rPr>
                      </m:ctrlPr>
                    </m:accPr>
                    <m:e>
                      <m:r>
                        <a:rPr lang="fr-FR" sz="2800" b="0" i="1" kern="1200" smtClean="0">
                          <a:latin typeface="Cambria Math"/>
                        </a:rPr>
                        <m:t>𝐹</m:t>
                      </m:r>
                    </m:e>
                  </m:acc>
                  <m:r>
                    <a:rPr lang="fr-FR" sz="2800" b="0" i="1" kern="1200" smtClean="0">
                      <a:latin typeface="Cambria Math"/>
                    </a:rPr>
                    <m:t>=</m:t>
                  </m:r>
                  <m:r>
                    <a:rPr lang="fr-FR" sz="2800" b="0" i="1" kern="1200" smtClean="0">
                      <a:latin typeface="Cambria Math"/>
                    </a:rPr>
                    <m:t>𝑚</m:t>
                  </m:r>
                  <m:acc>
                    <m:accPr>
                      <m:chr m:val="⃗"/>
                      <m:ctrlPr>
                        <a:rPr lang="fr-FR" sz="2800" b="0" i="1" kern="1200" smtClean="0">
                          <a:latin typeface="Cambria Math"/>
                        </a:rPr>
                      </m:ctrlPr>
                    </m:accPr>
                    <m:e>
                      <m:r>
                        <a:rPr lang="fr-FR" sz="2800" b="0" i="1" kern="1200" smtClean="0">
                          <a:latin typeface="Cambria Math"/>
                        </a:rPr>
                        <m:t>𝑎</m:t>
                      </m:r>
                    </m:e>
                  </m:acc>
                </m:e>
              </m:nary>
            </m:oMath>
          </a14:m>
          <a:endParaRPr lang="fr-FR" sz="2800" kern="1200" dirty="0"/>
        </a:p>
      </dsp:txBody>
      <dsp:txXfrm>
        <a:off x="2800158" y="2355707"/>
        <a:ext cx="2405437" cy="1091731"/>
      </dsp:txXfrm>
    </dsp:sp>
    <dsp:sp modelId="{90BA942E-D6D4-43D0-AE8A-2322711F6E1E}">
      <dsp:nvSpPr>
        <dsp:cNvPr id="0" name=""/>
        <dsp:cNvSpPr/>
      </dsp:nvSpPr>
      <dsp:spPr>
        <a:xfrm>
          <a:off x="4067702" y="853663"/>
          <a:ext cx="2689559" cy="2689559"/>
        </a:xfrm>
        <a:prstGeom prst="circularArrow">
          <a:avLst>
            <a:gd name="adj1" fmla="val 2014"/>
            <a:gd name="adj2" fmla="val 241361"/>
            <a:gd name="adj3" fmla="val 19730252"/>
            <a:gd name="adj4" fmla="val 12722635"/>
            <a:gd name="adj5" fmla="val 235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59AC19-F536-4B44-BAE7-2CB2EE85E99C}">
      <dsp:nvSpPr>
        <dsp:cNvPr id="0" name=""/>
        <dsp:cNvSpPr/>
      </dsp:nvSpPr>
      <dsp:spPr>
        <a:xfrm>
          <a:off x="3395009" y="1516078"/>
          <a:ext cx="1854642" cy="7375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Principe fondamental</a:t>
          </a:r>
          <a:endParaRPr lang="fr-FR" sz="2200" kern="1200" dirty="0"/>
        </a:p>
      </dsp:txBody>
      <dsp:txXfrm>
        <a:off x="3416611" y="1537680"/>
        <a:ext cx="1811438" cy="694326"/>
      </dsp:txXfrm>
    </dsp:sp>
    <dsp:sp modelId="{1B64510D-4083-4667-BD98-C2A4847E5AD8}">
      <dsp:nvSpPr>
        <dsp:cNvPr id="0" name=""/>
        <dsp:cNvSpPr/>
      </dsp:nvSpPr>
      <dsp:spPr>
        <a:xfrm>
          <a:off x="5501556" y="2189125"/>
          <a:ext cx="2551318" cy="129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acc>
                <m:accPr>
                  <m:chr m:val="⃗"/>
                  <m:ctrlPr>
                    <a:rPr lang="fr-FR" sz="2800" i="1" kern="1200" smtClean="0">
                      <a:latin typeface="Cambria Math"/>
                    </a:rPr>
                  </m:ctrlPr>
                </m:accPr>
                <m:e>
                  <m:sSub>
                    <m:sSubPr>
                      <m:ctrlPr>
                        <a:rPr lang="fr-FR" sz="2800" i="1" kern="1200" smtClean="0">
                          <a:latin typeface="Cambria Math"/>
                        </a:rPr>
                      </m:ctrlPr>
                    </m:sSubPr>
                    <m:e>
                      <m:r>
                        <a:rPr lang="fr-FR" sz="2800" b="0" i="1" kern="1200" smtClean="0">
                          <a:latin typeface="Cambria Math"/>
                        </a:rPr>
                        <m:t>𝐹</m:t>
                      </m:r>
                    </m:e>
                    <m:sub>
                      <m:r>
                        <a:rPr lang="fr-FR" sz="2800" b="0" i="1" kern="1200" smtClean="0">
                          <a:latin typeface="Cambria Math"/>
                        </a:rPr>
                        <m:t>𝐴</m:t>
                      </m:r>
                      <m:r>
                        <a:rPr lang="fr-FR" sz="2800" b="0" i="1" kern="1200" smtClean="0">
                          <a:latin typeface="Cambria Math"/>
                        </a:rPr>
                        <m:t>/</m:t>
                      </m:r>
                      <m:r>
                        <a:rPr lang="fr-FR" sz="2800" b="0" i="1" kern="1200" smtClean="0">
                          <a:latin typeface="Cambria Math"/>
                        </a:rPr>
                        <m:t>𝐵</m:t>
                      </m:r>
                    </m:sub>
                  </m:sSub>
                </m:e>
              </m:acc>
              <m:r>
                <a:rPr lang="fr-FR" sz="2800" b="0" i="1" kern="1200" smtClean="0">
                  <a:latin typeface="Cambria Math"/>
                </a:rPr>
                <m:t>=</m:t>
              </m:r>
              <m:acc>
                <m:accPr>
                  <m:chr m:val="⃗"/>
                  <m:ctrlPr>
                    <a:rPr lang="fr-FR" sz="2800" i="1" kern="1200" smtClean="0">
                      <a:latin typeface="Cambria Math"/>
                    </a:rPr>
                  </m:ctrlPr>
                </m:accPr>
                <m:e>
                  <m:sSub>
                    <m:sSubPr>
                      <m:ctrlPr>
                        <a:rPr lang="fr-FR" sz="2800" i="1" kern="1200" smtClean="0">
                          <a:latin typeface="Cambria Math"/>
                        </a:rPr>
                      </m:ctrlPr>
                    </m:sSubPr>
                    <m:e>
                      <m:r>
                        <a:rPr lang="fr-FR" sz="2800" b="0" i="1" kern="1200" smtClean="0">
                          <a:latin typeface="Cambria Math"/>
                        </a:rPr>
                        <m:t>𝐹</m:t>
                      </m:r>
                    </m:e>
                    <m:sub>
                      <m:r>
                        <a:rPr lang="fr-FR" sz="2800" b="0" i="1" kern="1200" smtClean="0">
                          <a:latin typeface="Cambria Math"/>
                        </a:rPr>
                        <m:t>𝐵</m:t>
                      </m:r>
                      <m:r>
                        <a:rPr lang="fr-FR" sz="2800" b="0" i="1" kern="1200" smtClean="0">
                          <a:latin typeface="Cambria Math"/>
                        </a:rPr>
                        <m:t>/</m:t>
                      </m:r>
                      <m:r>
                        <a:rPr lang="fr-FR" sz="2800" b="0" i="1" kern="1200" smtClean="0">
                          <a:latin typeface="Cambria Math"/>
                        </a:rPr>
                        <m:t>𝐴</m:t>
                      </m:r>
                    </m:sub>
                  </m:sSub>
                </m:e>
              </m:acc>
            </m:oMath>
          </a14:m>
          <a:endParaRPr lang="fr-FR" sz="2800" kern="1200" dirty="0"/>
        </a:p>
      </dsp:txBody>
      <dsp:txXfrm>
        <a:off x="5531419" y="2218988"/>
        <a:ext cx="2491592" cy="959881"/>
      </dsp:txXfrm>
    </dsp:sp>
    <dsp:sp modelId="{0242DE81-58E1-434E-BAC8-237853E29F78}">
      <dsp:nvSpPr>
        <dsp:cNvPr id="0" name=""/>
        <dsp:cNvSpPr/>
      </dsp:nvSpPr>
      <dsp:spPr>
        <a:xfrm>
          <a:off x="6203669" y="3236982"/>
          <a:ext cx="1854642" cy="7375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Principe d’interaction</a:t>
          </a:r>
          <a:endParaRPr lang="fr-FR" sz="2200" kern="1200" dirty="0"/>
        </a:p>
      </dsp:txBody>
      <dsp:txXfrm>
        <a:off x="6225271" y="3258584"/>
        <a:ext cx="1811438" cy="6943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4C88D6-AAFA-45BE-A2C4-8074B6096548}">
      <dsp:nvSpPr>
        <dsp:cNvPr id="0" name=""/>
        <dsp:cNvSpPr/>
      </dsp:nvSpPr>
      <dsp:spPr>
        <a:xfrm>
          <a:off x="121986" y="2539"/>
          <a:ext cx="7316867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Combien y a-t-il d’étapes dans un saut ?</a:t>
          </a:r>
          <a:endParaRPr lang="fr-FR" sz="2400" kern="1200" dirty="0"/>
        </a:p>
      </dsp:txBody>
      <dsp:txXfrm>
        <a:off x="160027" y="40580"/>
        <a:ext cx="7240785" cy="1222736"/>
      </dsp:txXfrm>
    </dsp:sp>
    <dsp:sp modelId="{C1C17D63-067E-4A05-9472-F0DC10F73E27}">
      <dsp:nvSpPr>
        <dsp:cNvPr id="0" name=""/>
        <dsp:cNvSpPr/>
      </dsp:nvSpPr>
      <dsp:spPr>
        <a:xfrm rot="5400000">
          <a:off x="3536891" y="1333828"/>
          <a:ext cx="487056" cy="5844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tint val="6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3605080" y="1382534"/>
        <a:ext cx="350680" cy="340939"/>
      </dsp:txXfrm>
    </dsp:sp>
    <dsp:sp modelId="{D654F4FF-F313-4605-AF0B-C02E5AF83808}">
      <dsp:nvSpPr>
        <dsp:cNvPr id="0" name=""/>
        <dsp:cNvSpPr/>
      </dsp:nvSpPr>
      <dsp:spPr>
        <a:xfrm>
          <a:off x="121986" y="1950766"/>
          <a:ext cx="7316867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Analyser ces étapes à l’aide des lois de Newton.</a:t>
          </a:r>
          <a:endParaRPr lang="fr-FR" sz="2400" kern="1200" dirty="0"/>
        </a:p>
      </dsp:txBody>
      <dsp:txXfrm>
        <a:off x="160027" y="1988807"/>
        <a:ext cx="7240785" cy="1222736"/>
      </dsp:txXfrm>
    </dsp:sp>
    <dsp:sp modelId="{7E5A176F-4C9D-4AD4-8F03-39D883F3E527}">
      <dsp:nvSpPr>
        <dsp:cNvPr id="0" name=""/>
        <dsp:cNvSpPr/>
      </dsp:nvSpPr>
      <dsp:spPr>
        <a:xfrm rot="5400000">
          <a:off x="3536891" y="3282055"/>
          <a:ext cx="487056" cy="5844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tint val="6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3605080" y="3330761"/>
        <a:ext cx="350680" cy="340939"/>
      </dsp:txXfrm>
    </dsp:sp>
    <dsp:sp modelId="{98E99046-8CB6-4807-B72B-BBB8EFDBF56B}">
      <dsp:nvSpPr>
        <dsp:cNvPr id="0" name=""/>
        <dsp:cNvSpPr/>
      </dsp:nvSpPr>
      <dsp:spPr>
        <a:xfrm>
          <a:off x="121986" y="3898994"/>
          <a:ext cx="7316867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On choisit t=0 pour l’instant du décollage. Quelle grandeur doit être modifiée par Superman pour pouvoir aller plus haut ?  </a:t>
          </a:r>
          <a:endParaRPr lang="fr-FR" sz="2400" kern="1200" dirty="0"/>
        </a:p>
      </dsp:txBody>
      <dsp:txXfrm>
        <a:off x="160027" y="3937035"/>
        <a:ext cx="7240785" cy="122273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4C88D6-AAFA-45BE-A2C4-8074B6096548}">
      <dsp:nvSpPr>
        <dsp:cNvPr id="0" name=""/>
        <dsp:cNvSpPr/>
      </dsp:nvSpPr>
      <dsp:spPr>
        <a:xfrm>
          <a:off x="121986" y="2539"/>
          <a:ext cx="7316867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2400" kern="1200" dirty="0" smtClean="0"/>
            <a:t>A l’aide d’</a:t>
          </a:r>
          <a:r>
            <a:rPr lang="fr-FR" sz="2400" kern="1200" dirty="0" err="1" smtClean="0"/>
            <a:t>Avimeca</a:t>
          </a:r>
          <a:r>
            <a:rPr lang="fr-FR" sz="2400" kern="1200" dirty="0" smtClean="0"/>
            <a:t>, réaliser un pointage sur la phase ascendante du mouvement.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i="1" kern="1200" dirty="0" err="1" smtClean="0"/>
            <a:t>L</a:t>
          </a:r>
          <a:r>
            <a:rPr lang="fr-FR" sz="2400" i="1" kern="1200" baseline="-25000" dirty="0" err="1" smtClean="0"/>
            <a:t>canon</a:t>
          </a:r>
          <a:r>
            <a:rPr lang="fr-FR" sz="2400" i="1" kern="1200" baseline="0" dirty="0" smtClean="0"/>
            <a:t> = 0,185 m</a:t>
          </a:r>
          <a:endParaRPr lang="fr-FR" sz="2400" i="1" kern="1200" dirty="0"/>
        </a:p>
      </dsp:txBody>
      <dsp:txXfrm>
        <a:off x="160027" y="40580"/>
        <a:ext cx="7240785" cy="1222736"/>
      </dsp:txXfrm>
    </dsp:sp>
    <dsp:sp modelId="{C1C17D63-067E-4A05-9472-F0DC10F73E27}">
      <dsp:nvSpPr>
        <dsp:cNvPr id="0" name=""/>
        <dsp:cNvSpPr/>
      </dsp:nvSpPr>
      <dsp:spPr>
        <a:xfrm rot="5400000">
          <a:off x="3536891" y="1333828"/>
          <a:ext cx="487056" cy="5844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tint val="6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3605080" y="1382534"/>
        <a:ext cx="350680" cy="340939"/>
      </dsp:txXfrm>
    </dsp:sp>
    <dsp:sp modelId="{D654F4FF-F313-4605-AF0B-C02E5AF83808}">
      <dsp:nvSpPr>
        <dsp:cNvPr id="0" name=""/>
        <dsp:cNvSpPr/>
      </dsp:nvSpPr>
      <dsp:spPr>
        <a:xfrm>
          <a:off x="121986" y="1950766"/>
          <a:ext cx="7316867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Sur </a:t>
          </a:r>
          <a:r>
            <a:rPr lang="fr-FR" sz="2400" kern="1200" dirty="0" err="1" smtClean="0"/>
            <a:t>Regressi</a:t>
          </a:r>
          <a:r>
            <a:rPr lang="fr-FR" sz="2400" kern="1200" dirty="0" smtClean="0"/>
            <a:t>, comparer l’évolution de Vx et </a:t>
          </a:r>
          <a:r>
            <a:rPr lang="fr-FR" sz="2400" kern="1200" dirty="0" err="1" smtClean="0"/>
            <a:t>Vy</a:t>
          </a:r>
          <a:r>
            <a:rPr lang="fr-FR" sz="2400" kern="1200" dirty="0" smtClean="0"/>
            <a:t>. Expliquer à l’aide des lois de Newton.</a:t>
          </a:r>
          <a:endParaRPr lang="fr-FR" sz="2400" kern="1200" dirty="0"/>
        </a:p>
      </dsp:txBody>
      <dsp:txXfrm>
        <a:off x="160027" y="1988807"/>
        <a:ext cx="7240785" cy="1222736"/>
      </dsp:txXfrm>
    </dsp:sp>
    <dsp:sp modelId="{7E5A176F-4C9D-4AD4-8F03-39D883F3E527}">
      <dsp:nvSpPr>
        <dsp:cNvPr id="0" name=""/>
        <dsp:cNvSpPr/>
      </dsp:nvSpPr>
      <dsp:spPr>
        <a:xfrm rot="5400000">
          <a:off x="3536891" y="3282055"/>
          <a:ext cx="487056" cy="5844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tint val="6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3605080" y="3330761"/>
        <a:ext cx="350680" cy="340939"/>
      </dsp:txXfrm>
    </dsp:sp>
    <dsp:sp modelId="{98E99046-8CB6-4807-B72B-BBB8EFDBF56B}">
      <dsp:nvSpPr>
        <dsp:cNvPr id="0" name=""/>
        <dsp:cNvSpPr/>
      </dsp:nvSpPr>
      <dsp:spPr>
        <a:xfrm>
          <a:off x="121986" y="3898994"/>
          <a:ext cx="7316867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Vérifier que lors d’un saut, Vy</a:t>
          </a:r>
          <a:r>
            <a:rPr lang="fr-FR" sz="1200" kern="1200" dirty="0" smtClean="0"/>
            <a:t>i</a:t>
          </a:r>
          <a:r>
            <a:rPr lang="fr-FR" sz="2400" kern="1200" dirty="0" smtClean="0"/>
            <a:t>²= 2gh</a:t>
          </a:r>
          <a:r>
            <a:rPr lang="fr-FR" sz="1200" kern="1200" dirty="0" smtClean="0"/>
            <a:t>max</a:t>
          </a:r>
          <a:r>
            <a:rPr lang="fr-FR" sz="2400" kern="1200" dirty="0" smtClean="0"/>
            <a:t> .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Quelle vitesse initiale doit produire Superman pour sauter sur un immeuble de 200 m ?  </a:t>
          </a:r>
          <a:endParaRPr lang="fr-FR" sz="2400" kern="1200" dirty="0"/>
        </a:p>
      </dsp:txBody>
      <dsp:txXfrm>
        <a:off x="160027" y="3937035"/>
        <a:ext cx="7240785" cy="12227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FEE86B-D7C6-4F0B-8FE0-DF52DE139DBA}">
      <dsp:nvSpPr>
        <dsp:cNvPr id="0" name=""/>
        <dsp:cNvSpPr/>
      </dsp:nvSpPr>
      <dsp:spPr>
        <a:xfrm rot="5400000">
          <a:off x="384773" y="1113906"/>
          <a:ext cx="997376" cy="11354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13C4BD-73BC-46D7-969B-AD7A0D06D1A2}">
      <dsp:nvSpPr>
        <dsp:cNvPr id="0" name=""/>
        <dsp:cNvSpPr/>
      </dsp:nvSpPr>
      <dsp:spPr>
        <a:xfrm>
          <a:off x="120529" y="8294"/>
          <a:ext cx="1678994" cy="117524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Accélération</a:t>
          </a:r>
          <a:r>
            <a:rPr lang="fr-FR" sz="1800" kern="1200" dirty="0" smtClean="0"/>
            <a:t> </a:t>
          </a:r>
          <a:r>
            <a:rPr lang="fr-FR" sz="2000" kern="1200" dirty="0" smtClean="0"/>
            <a:t>de Superman</a:t>
          </a:r>
          <a:endParaRPr lang="fr-FR" sz="2000" kern="1200" dirty="0"/>
        </a:p>
      </dsp:txBody>
      <dsp:txXfrm>
        <a:off x="177910" y="65675"/>
        <a:ext cx="1564232" cy="1060479"/>
      </dsp:txXfrm>
    </dsp:sp>
    <dsp:sp modelId="{24FFB076-FAAA-4FAA-A82F-A2A35758A3E3}">
      <dsp:nvSpPr>
        <dsp:cNvPr id="0" name=""/>
        <dsp:cNvSpPr/>
      </dsp:nvSpPr>
      <dsp:spPr>
        <a:xfrm>
          <a:off x="1799524" y="120380"/>
          <a:ext cx="1221140" cy="94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186AD0-D2D2-4270-85C7-8785B1D4855E}">
      <dsp:nvSpPr>
        <dsp:cNvPr id="0" name=""/>
        <dsp:cNvSpPr/>
      </dsp:nvSpPr>
      <dsp:spPr>
        <a:xfrm rot="5400000">
          <a:off x="1776838" y="2434090"/>
          <a:ext cx="997376" cy="11354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9DF6B6-E3C0-4BF8-A9D6-D6D52F439A3C}">
      <dsp:nvSpPr>
        <dsp:cNvPr id="0" name=""/>
        <dsp:cNvSpPr/>
      </dsp:nvSpPr>
      <dsp:spPr>
        <a:xfrm>
          <a:off x="1512594" y="1328479"/>
          <a:ext cx="1678994" cy="117524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Force du saut et Poids sur Krypton</a:t>
          </a:r>
          <a:endParaRPr lang="fr-FR" sz="2000" kern="1200" dirty="0"/>
        </a:p>
      </dsp:txBody>
      <dsp:txXfrm>
        <a:off x="1569975" y="1385860"/>
        <a:ext cx="1564232" cy="1060479"/>
      </dsp:txXfrm>
    </dsp:sp>
    <dsp:sp modelId="{EE651DE2-FC55-4993-8B14-003692E17E99}">
      <dsp:nvSpPr>
        <dsp:cNvPr id="0" name=""/>
        <dsp:cNvSpPr/>
      </dsp:nvSpPr>
      <dsp:spPr>
        <a:xfrm>
          <a:off x="3191589" y="1440565"/>
          <a:ext cx="1221140" cy="94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D7D0D-982F-428D-BAEA-414332D20B87}">
      <dsp:nvSpPr>
        <dsp:cNvPr id="0" name=""/>
        <dsp:cNvSpPr/>
      </dsp:nvSpPr>
      <dsp:spPr>
        <a:xfrm>
          <a:off x="2904659" y="2648663"/>
          <a:ext cx="1678994" cy="117524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Champ de gravitation </a:t>
          </a:r>
          <a:r>
            <a:rPr lang="fr-FR" sz="2000" kern="1200" dirty="0" err="1" smtClean="0"/>
            <a:t>g</a:t>
          </a:r>
          <a:r>
            <a:rPr lang="fr-FR" sz="1200" kern="1200" dirty="0" err="1" smtClean="0"/>
            <a:t>K</a:t>
          </a:r>
          <a:r>
            <a:rPr lang="fr-FR" sz="2000" kern="1200" dirty="0" smtClean="0"/>
            <a:t> sur Krypton</a:t>
          </a:r>
          <a:endParaRPr lang="fr-FR" sz="2000" kern="1200" dirty="0"/>
        </a:p>
      </dsp:txBody>
      <dsp:txXfrm>
        <a:off x="2962040" y="2706044"/>
        <a:ext cx="1564232" cy="106047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42B23-E6ED-4F6D-AA03-0AD3637C7789}">
      <dsp:nvSpPr>
        <dsp:cNvPr id="0" name=""/>
        <dsp:cNvSpPr/>
      </dsp:nvSpPr>
      <dsp:spPr>
        <a:xfrm rot="5400000">
          <a:off x="336376" y="1537585"/>
          <a:ext cx="1266558" cy="144193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D3D292F-8A73-4050-A099-D3981FBE964E}">
      <dsp:nvSpPr>
        <dsp:cNvPr id="0" name=""/>
        <dsp:cNvSpPr/>
      </dsp:nvSpPr>
      <dsp:spPr>
        <a:xfrm>
          <a:off x="815" y="133580"/>
          <a:ext cx="2132139" cy="149242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Accélération de Superman</a:t>
          </a:r>
          <a:endParaRPr lang="fr-FR" sz="2600" kern="1200" dirty="0"/>
        </a:p>
      </dsp:txBody>
      <dsp:txXfrm>
        <a:off x="73682" y="206447"/>
        <a:ext cx="1986405" cy="1346694"/>
      </dsp:txXfrm>
    </dsp:sp>
    <dsp:sp modelId="{49A13F0F-33D6-412B-8D3D-78C39A8B6495}">
      <dsp:nvSpPr>
        <dsp:cNvPr id="0" name=""/>
        <dsp:cNvSpPr/>
      </dsp:nvSpPr>
      <dsp:spPr>
        <a:xfrm>
          <a:off x="2115602" y="263480"/>
          <a:ext cx="4877340" cy="1206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r>
                <a:rPr lang="fr-FR" sz="2000" b="0" i="1" kern="1200" smtClean="0">
                  <a:latin typeface="Cambria Math"/>
                </a:rPr>
                <m:t>𝑣</m:t>
              </m:r>
              <m:r>
                <a:rPr lang="fr-FR" sz="2000" b="0" i="1" kern="1200" smtClean="0">
                  <a:latin typeface="Cambria Math"/>
                </a:rPr>
                <m:t>=</m:t>
              </m:r>
              <m:rad>
                <m:radPr>
                  <m:degHide m:val="on"/>
                  <m:ctrlPr>
                    <a:rPr lang="fr-FR" sz="2000" b="0" i="1" kern="1200" smtClean="0">
                      <a:latin typeface="Cambria Math"/>
                    </a:rPr>
                  </m:ctrlPr>
                </m:radPr>
                <m:deg/>
                <m:e>
                  <m:r>
                    <a:rPr lang="fr-FR" sz="2000" b="0" i="1" kern="1200" smtClean="0">
                      <a:latin typeface="Cambria Math"/>
                    </a:rPr>
                    <m:t>2</m:t>
                  </m:r>
                  <m:r>
                    <a:rPr lang="fr-FR" sz="2000" b="0" i="1" kern="1200" smtClean="0">
                      <a:latin typeface="Cambria Math"/>
                    </a:rPr>
                    <m:t>𝑔h</m:t>
                  </m:r>
                </m:e>
              </m:rad>
              <m:r>
                <a:rPr lang="fr-FR" sz="2000" b="0" i="1" kern="1200" smtClean="0">
                  <a:latin typeface="Cambria Math"/>
                </a:rPr>
                <m:t>=62,6 </m:t>
              </m:r>
              <m:r>
                <a:rPr lang="fr-FR" sz="2000" b="0" i="1" kern="1200" smtClean="0">
                  <a:latin typeface="Cambria Math"/>
                </a:rPr>
                <m:t>𝑚</m:t>
              </m:r>
              <m:r>
                <a:rPr lang="fr-FR" sz="2000" b="0" i="1" kern="1200" smtClean="0">
                  <a:latin typeface="Cambria Math"/>
                </a:rPr>
                <m:t>.</m:t>
              </m:r>
              <m:sSup>
                <m:sSupPr>
                  <m:ctrlPr>
                    <a:rPr lang="fr-FR" sz="2000" b="0" i="1" kern="1200" smtClean="0">
                      <a:latin typeface="Cambria Math"/>
                    </a:rPr>
                  </m:ctrlPr>
                </m:sSupPr>
                <m:e>
                  <m:r>
                    <a:rPr lang="fr-FR" sz="2000" b="0" i="1" kern="1200" smtClean="0">
                      <a:latin typeface="Cambria Math"/>
                    </a:rPr>
                    <m:t>𝑠</m:t>
                  </m:r>
                </m:e>
                <m:sup>
                  <m:r>
                    <a:rPr lang="fr-FR" sz="2000" b="0" i="1" kern="1200" smtClean="0">
                      <a:latin typeface="Cambria Math"/>
                    </a:rPr>
                    <m:t>−1</m:t>
                  </m:r>
                </m:sup>
              </m:sSup>
              <m:r>
                <a:rPr lang="fr-FR" sz="2000" b="0" i="1" kern="1200" smtClean="0">
                  <a:latin typeface="Cambria Math"/>
                </a:rPr>
                <m:t>=225 </m:t>
              </m:r>
              <m:r>
                <a:rPr lang="fr-FR" sz="2000" b="0" i="1" kern="1200" smtClean="0">
                  <a:latin typeface="Cambria Math"/>
                </a:rPr>
                <m:t>𝑘𝑚</m:t>
              </m:r>
              <m:r>
                <a:rPr lang="fr-FR" sz="2000" b="0" i="1" kern="1200" smtClean="0">
                  <a:latin typeface="Cambria Math"/>
                </a:rPr>
                <m:t>.</m:t>
              </m:r>
              <m:sSup>
                <m:sSupPr>
                  <m:ctrlPr>
                    <a:rPr lang="fr-FR" sz="2000" b="0" i="1" kern="1200" smtClean="0">
                      <a:latin typeface="Cambria Math"/>
                    </a:rPr>
                  </m:ctrlPr>
                </m:sSupPr>
                <m:e>
                  <m:r>
                    <a:rPr lang="fr-FR" sz="2000" b="0" i="1" kern="1200" smtClean="0">
                      <a:latin typeface="Cambria Math"/>
                    </a:rPr>
                    <m:t>h</m:t>
                  </m:r>
                </m:e>
                <m:sup>
                  <m:r>
                    <a:rPr lang="fr-FR" sz="2000" b="0" i="1" kern="1200" smtClean="0">
                      <a:latin typeface="Cambria Math"/>
                    </a:rPr>
                    <m:t>−1</m:t>
                  </m:r>
                </m:sup>
              </m:sSup>
            </m:oMath>
          </a14:m>
          <a:endParaRPr lang="fr-F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r>
                <a:rPr lang="fr-FR" sz="2000" b="0" i="1" kern="1200" smtClean="0">
                  <a:latin typeface="Cambria Math"/>
                </a:rPr>
                <m:t>𝑎</m:t>
              </m:r>
              <m:r>
                <a:rPr lang="fr-FR" sz="2000" b="0" i="1" kern="1200" smtClean="0">
                  <a:latin typeface="Cambria Math"/>
                </a:rPr>
                <m:t>=250 </m:t>
              </m:r>
              <m:r>
                <a:rPr lang="fr-FR" sz="2000" b="0" i="1" kern="1200" smtClean="0">
                  <a:latin typeface="Cambria Math"/>
                </a:rPr>
                <m:t>𝑚</m:t>
              </m:r>
              <m:r>
                <a:rPr lang="fr-FR" sz="2000" b="0" i="1" kern="1200" smtClean="0">
                  <a:latin typeface="Cambria Math"/>
                </a:rPr>
                <m:t>.</m:t>
              </m:r>
              <m:sSup>
                <m:sSupPr>
                  <m:ctrlPr>
                    <a:rPr lang="fr-FR" sz="2000" b="0" i="1" kern="1200" smtClean="0">
                      <a:latin typeface="Cambria Math"/>
                    </a:rPr>
                  </m:ctrlPr>
                </m:sSupPr>
                <m:e>
                  <m:r>
                    <a:rPr lang="fr-FR" sz="2000" b="0" i="1" kern="1200" smtClean="0">
                      <a:latin typeface="Cambria Math"/>
                    </a:rPr>
                    <m:t>𝑠</m:t>
                  </m:r>
                </m:e>
                <m:sup>
                  <m:r>
                    <a:rPr lang="fr-FR" sz="2000" b="0" i="1" kern="1200" smtClean="0">
                      <a:latin typeface="Cambria Math"/>
                    </a:rPr>
                    <m:t>−2</m:t>
                  </m:r>
                </m:sup>
              </m:sSup>
            </m:oMath>
          </a14:m>
          <a:endParaRPr lang="fr-FR" sz="2000" kern="1200" dirty="0"/>
        </a:p>
      </dsp:txBody>
      <dsp:txXfrm>
        <a:off x="2115602" y="263480"/>
        <a:ext cx="4877340" cy="1206246"/>
      </dsp:txXfrm>
    </dsp:sp>
    <dsp:sp modelId="{814DF64E-1E86-4FCC-9F6D-1E77B32E266A}">
      <dsp:nvSpPr>
        <dsp:cNvPr id="0" name=""/>
        <dsp:cNvSpPr/>
      </dsp:nvSpPr>
      <dsp:spPr>
        <a:xfrm rot="5400000">
          <a:off x="2902536" y="3214075"/>
          <a:ext cx="1266558" cy="144193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DA8D2E9-C0AF-4F37-A574-A1B7FDEE5D10}">
      <dsp:nvSpPr>
        <dsp:cNvPr id="0" name=""/>
        <dsp:cNvSpPr/>
      </dsp:nvSpPr>
      <dsp:spPr>
        <a:xfrm>
          <a:off x="2566975" y="1810069"/>
          <a:ext cx="2132139" cy="149242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Force du saut et Poids sur Krypton</a:t>
          </a:r>
          <a:endParaRPr lang="fr-FR" sz="2600" kern="1200" dirty="0"/>
        </a:p>
      </dsp:txBody>
      <dsp:txXfrm>
        <a:off x="2639842" y="1882936"/>
        <a:ext cx="1986405" cy="1346694"/>
      </dsp:txXfrm>
    </dsp:sp>
    <dsp:sp modelId="{555BF9D9-3331-4551-9AA2-8F3547899E2D}">
      <dsp:nvSpPr>
        <dsp:cNvPr id="0" name=""/>
        <dsp:cNvSpPr/>
      </dsp:nvSpPr>
      <dsp:spPr>
        <a:xfrm>
          <a:off x="4654361" y="1988003"/>
          <a:ext cx="3804245" cy="1206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fr-FR" sz="2000" i="1" kern="1200" smtClean="0">
                      <a:latin typeface="Cambria Math"/>
                    </a:rPr>
                  </m:ctrlPr>
                </m:sSubPr>
                <m:e>
                  <m:r>
                    <a:rPr lang="fr-FR" sz="2000" b="0" i="1" kern="1200" smtClean="0">
                      <a:latin typeface="Cambria Math"/>
                    </a:rPr>
                    <m:t>𝐹</m:t>
                  </m:r>
                </m:e>
                <m:sub>
                  <m:r>
                    <a:rPr lang="fr-FR" sz="2000" b="0" i="1" kern="1200" smtClean="0">
                      <a:latin typeface="Cambria Math"/>
                    </a:rPr>
                    <m:t>𝑠𝑎𝑢𝑡</m:t>
                  </m:r>
                </m:sub>
              </m:sSub>
              <m:r>
                <a:rPr lang="fr-FR" sz="2000" b="0" i="1" kern="1200" smtClean="0">
                  <a:latin typeface="Cambria Math"/>
                </a:rPr>
                <m:t>=</m:t>
              </m:r>
              <m:r>
                <a:rPr lang="fr-FR" sz="2000" b="0" i="1" kern="1200" smtClean="0">
                  <a:latin typeface="Cambria Math"/>
                </a:rPr>
                <m:t>𝑚𝑎</m:t>
              </m:r>
              <m:r>
                <a:rPr lang="fr-FR" sz="2000" b="0" i="1" kern="1200" smtClean="0">
                  <a:latin typeface="Cambria Math"/>
                </a:rPr>
                <m:t>=2,50×</m:t>
              </m:r>
              <m:sSup>
                <m:sSupPr>
                  <m:ctrlPr>
                    <a:rPr lang="fr-FR" sz="2000" b="0" i="1" kern="1200" smtClean="0">
                      <a:latin typeface="Cambria Math"/>
                      <a:ea typeface="Cambria Math"/>
                    </a:rPr>
                  </m:ctrlPr>
                </m:sSupPr>
                <m:e>
                  <m:r>
                    <a:rPr lang="fr-FR" sz="2000" b="0" i="1" kern="1200" smtClean="0">
                      <a:latin typeface="Cambria Math"/>
                      <a:ea typeface="Cambria Math"/>
                    </a:rPr>
                    <m:t>10</m:t>
                  </m:r>
                </m:e>
                <m:sup>
                  <m:r>
                    <a:rPr lang="fr-FR" sz="2000" b="0" i="1" kern="1200" smtClean="0">
                      <a:latin typeface="Cambria Math"/>
                      <a:ea typeface="Cambria Math"/>
                    </a:rPr>
                    <m:t>4</m:t>
                  </m:r>
                </m:sup>
              </m:sSup>
              <m:r>
                <a:rPr lang="fr-FR" sz="2000" b="0" i="1" kern="1200" smtClean="0">
                  <a:latin typeface="Cambria Math"/>
                  <a:ea typeface="Cambria Math"/>
                </a:rPr>
                <m:t>𝑁</m:t>
              </m:r>
            </m:oMath>
          </a14:m>
          <a:endParaRPr lang="fr-F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fr-FR" sz="2000" i="1" kern="1200" smtClean="0">
                      <a:latin typeface="Cambria Math"/>
                    </a:rPr>
                  </m:ctrlPr>
                </m:sSubPr>
                <m:e>
                  <m:r>
                    <a:rPr lang="fr-FR" sz="2000" b="0" i="1" kern="1200" smtClean="0">
                      <a:latin typeface="Cambria Math"/>
                    </a:rPr>
                    <m:t>𝑃</m:t>
                  </m:r>
                </m:e>
                <m:sub>
                  <m:r>
                    <a:rPr lang="fr-FR" sz="2000" b="0" i="1" kern="1200" smtClean="0">
                      <a:latin typeface="Cambria Math"/>
                    </a:rPr>
                    <m:t>𝐾</m:t>
                  </m:r>
                </m:sub>
              </m:sSub>
              <m:r>
                <a:rPr lang="fr-FR" sz="2000" b="0" i="1" kern="1200" smtClean="0">
                  <a:latin typeface="Cambria Math"/>
                </a:rPr>
                <m:t>=</m:t>
              </m:r>
              <m:f>
                <m:fPr>
                  <m:ctrlPr>
                    <a:rPr lang="fr-FR" sz="2000" b="0" i="1" kern="1200" smtClean="0">
                      <a:latin typeface="Cambria Math"/>
                    </a:rPr>
                  </m:ctrlPr>
                </m:fPr>
                <m:num>
                  <m:sSub>
                    <m:sSubPr>
                      <m:ctrlPr>
                        <a:rPr lang="fr-FR" sz="2000" b="0" i="1" kern="1200" smtClean="0">
                          <a:latin typeface="Cambria Math"/>
                        </a:rPr>
                      </m:ctrlPr>
                    </m:sSubPr>
                    <m:e>
                      <m:r>
                        <a:rPr lang="fr-FR" sz="2000" b="0" i="1" kern="1200" smtClean="0">
                          <a:latin typeface="Cambria Math"/>
                        </a:rPr>
                        <m:t>𝐹</m:t>
                      </m:r>
                    </m:e>
                    <m:sub>
                      <m:r>
                        <a:rPr lang="fr-FR" sz="2000" b="0" i="1" kern="1200" smtClean="0">
                          <a:latin typeface="Cambria Math"/>
                        </a:rPr>
                        <m:t>𝑠𝑎𝑢𝑡</m:t>
                      </m:r>
                    </m:sub>
                  </m:sSub>
                </m:num>
                <m:den>
                  <m:r>
                    <a:rPr lang="fr-FR" sz="2000" b="0" i="1" kern="1200" smtClean="0">
                      <a:latin typeface="Cambria Math"/>
                    </a:rPr>
                    <m:t>1,7</m:t>
                  </m:r>
                </m:den>
              </m:f>
              <m:r>
                <a:rPr lang="fr-FR" sz="2000" b="0" i="1" kern="1200" smtClean="0">
                  <a:latin typeface="Cambria Math"/>
                </a:rPr>
                <m:t>=1,47</m:t>
              </m:r>
              <m:r>
                <a:rPr lang="fr-FR" sz="2000" b="0" i="1" kern="1200" smtClean="0">
                  <a:latin typeface="Cambria Math"/>
                  <a:ea typeface="Cambria Math"/>
                </a:rPr>
                <m:t>×</m:t>
              </m:r>
              <m:sSup>
                <m:sSupPr>
                  <m:ctrlPr>
                    <a:rPr lang="fr-FR" sz="2000" b="0" i="1" kern="1200" smtClean="0">
                      <a:latin typeface="Cambria Math"/>
                      <a:ea typeface="Cambria Math"/>
                    </a:rPr>
                  </m:ctrlPr>
                </m:sSupPr>
                <m:e>
                  <m:r>
                    <a:rPr lang="fr-FR" sz="2000" b="0" i="1" kern="1200" smtClean="0">
                      <a:latin typeface="Cambria Math"/>
                      <a:ea typeface="Cambria Math"/>
                    </a:rPr>
                    <m:t>10</m:t>
                  </m:r>
                </m:e>
                <m:sup>
                  <m:r>
                    <a:rPr lang="fr-FR" sz="2000" b="0" i="1" kern="1200" smtClean="0">
                      <a:latin typeface="Cambria Math"/>
                      <a:ea typeface="Cambria Math"/>
                    </a:rPr>
                    <m:t>4</m:t>
                  </m:r>
                </m:sup>
              </m:sSup>
              <m:r>
                <a:rPr lang="fr-FR" sz="2000" b="0" i="1" kern="1200" smtClean="0">
                  <a:latin typeface="Cambria Math"/>
                  <a:ea typeface="Cambria Math"/>
                </a:rPr>
                <m:t>𝑁</m:t>
              </m:r>
            </m:oMath>
          </a14:m>
          <a:endParaRPr lang="fr-FR" sz="2000" kern="1200" dirty="0"/>
        </a:p>
      </dsp:txBody>
      <dsp:txXfrm>
        <a:off x="4654361" y="1988003"/>
        <a:ext cx="3804245" cy="1206246"/>
      </dsp:txXfrm>
    </dsp:sp>
    <dsp:sp modelId="{FE0F6CD0-DF0E-4A58-9989-C0275B7AAF84}">
      <dsp:nvSpPr>
        <dsp:cNvPr id="0" name=""/>
        <dsp:cNvSpPr/>
      </dsp:nvSpPr>
      <dsp:spPr>
        <a:xfrm>
          <a:off x="4972543" y="3480873"/>
          <a:ext cx="2132139" cy="149242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Champ de gravitation sur Krypton</a:t>
          </a:r>
          <a:endParaRPr lang="fr-FR" sz="2600" kern="1200" dirty="0"/>
        </a:p>
      </dsp:txBody>
      <dsp:txXfrm>
        <a:off x="5045410" y="3553740"/>
        <a:ext cx="1986405" cy="1346694"/>
      </dsp:txXfrm>
    </dsp:sp>
    <dsp:sp modelId="{EC8BA5AC-AE3A-4C91-8D52-33A1B2193BE8}">
      <dsp:nvSpPr>
        <dsp:cNvPr id="0" name=""/>
        <dsp:cNvSpPr/>
      </dsp:nvSpPr>
      <dsp:spPr>
        <a:xfrm>
          <a:off x="7117592" y="3619771"/>
          <a:ext cx="1846079" cy="12244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fr-FR" sz="1800" i="1" kern="1200" smtClean="0">
                      <a:latin typeface="Cambria Math"/>
                    </a:rPr>
                  </m:ctrlPr>
                </m:sSubPr>
                <m:e>
                  <m:r>
                    <a:rPr lang="fr-FR" sz="1800" b="0" i="1" kern="1200" smtClean="0">
                      <a:latin typeface="Cambria Math"/>
                    </a:rPr>
                    <m:t>𝑔</m:t>
                  </m:r>
                </m:e>
                <m:sub>
                  <m:r>
                    <a:rPr lang="fr-FR" sz="1800" b="0" i="1" kern="1200" smtClean="0">
                      <a:latin typeface="Cambria Math"/>
                    </a:rPr>
                    <m:t>𝐾</m:t>
                  </m:r>
                </m:sub>
              </m:sSub>
              <m:r>
                <a:rPr lang="fr-FR" sz="1800" b="0" i="1" kern="1200" smtClean="0">
                  <a:latin typeface="Cambria Math"/>
                </a:rPr>
                <m:t>=</m:t>
              </m:r>
              <m:f>
                <m:fPr>
                  <m:ctrlPr>
                    <a:rPr lang="fr-FR" sz="1800" b="0" i="1" kern="1200" smtClean="0">
                      <a:latin typeface="Cambria Math"/>
                    </a:rPr>
                  </m:ctrlPr>
                </m:fPr>
                <m:num>
                  <m:sSub>
                    <m:sSubPr>
                      <m:ctrlPr>
                        <a:rPr lang="fr-FR" sz="1800" b="0" i="1" kern="1200" smtClean="0">
                          <a:latin typeface="Cambria Math"/>
                        </a:rPr>
                      </m:ctrlPr>
                    </m:sSubPr>
                    <m:e>
                      <m:r>
                        <a:rPr lang="fr-FR" sz="1800" b="0" i="1" kern="1200" smtClean="0">
                          <a:latin typeface="Cambria Math"/>
                        </a:rPr>
                        <m:t>𝑃</m:t>
                      </m:r>
                    </m:e>
                    <m:sub>
                      <m:r>
                        <a:rPr lang="fr-FR" sz="1800" b="0" i="1" kern="1200" smtClean="0">
                          <a:latin typeface="Cambria Math"/>
                        </a:rPr>
                        <m:t>𝐾</m:t>
                      </m:r>
                    </m:sub>
                  </m:sSub>
                </m:num>
                <m:den>
                  <m:sSub>
                    <m:sSubPr>
                      <m:ctrlPr>
                        <a:rPr lang="fr-FR" sz="1800" b="0" i="1" kern="1200" smtClean="0">
                          <a:latin typeface="Cambria Math"/>
                        </a:rPr>
                      </m:ctrlPr>
                    </m:sSubPr>
                    <m:e>
                      <m:r>
                        <a:rPr lang="fr-FR" sz="1800" b="0" i="1" kern="1200" smtClean="0">
                          <a:latin typeface="Cambria Math"/>
                        </a:rPr>
                        <m:t>𝑚</m:t>
                      </m:r>
                    </m:e>
                    <m:sub>
                      <m:r>
                        <a:rPr lang="fr-FR" sz="1800" b="0" i="1" kern="1200" smtClean="0">
                          <a:latin typeface="Cambria Math"/>
                        </a:rPr>
                        <m:t>𝑆</m:t>
                      </m:r>
                    </m:sub>
                  </m:sSub>
                </m:den>
              </m:f>
              <m:r>
                <a:rPr lang="fr-FR" sz="1800" b="0" i="1" kern="1200" smtClean="0">
                  <a:latin typeface="Cambria Math"/>
                </a:rPr>
                <m:t>=147</m:t>
              </m:r>
              <m:r>
                <a:rPr lang="fr-FR" sz="1800" b="0" i="1" kern="1200" smtClean="0">
                  <a:latin typeface="Cambria Math"/>
                </a:rPr>
                <m:t>𝑁</m:t>
              </m:r>
              <m:r>
                <a:rPr lang="fr-FR" sz="1800" b="0" i="1" kern="1200" smtClean="0">
                  <a:latin typeface="Cambria Math"/>
                </a:rPr>
                <m:t>.</m:t>
              </m:r>
              <m:sSup>
                <m:sSupPr>
                  <m:ctrlPr>
                    <a:rPr lang="fr-FR" sz="1800" b="0" i="1" kern="1200" smtClean="0">
                      <a:latin typeface="Cambria Math"/>
                    </a:rPr>
                  </m:ctrlPr>
                </m:sSupPr>
                <m:e>
                  <m:r>
                    <a:rPr lang="fr-FR" sz="1800" b="0" i="1" kern="1200" smtClean="0">
                      <a:latin typeface="Cambria Math"/>
                    </a:rPr>
                    <m:t>𝑘𝑔</m:t>
                  </m:r>
                </m:e>
                <m:sup>
                  <m:r>
                    <a:rPr lang="fr-FR" sz="1800" b="0" i="1" kern="1200" smtClean="0">
                      <a:latin typeface="Cambria Math"/>
                    </a:rPr>
                    <m:t>−1</m:t>
                  </m:r>
                </m:sup>
              </m:sSup>
            </m:oMath>
          </a14:m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f>
                <m:fPr>
                  <m:ctrlPr>
                    <a:rPr lang="fr-FR" sz="1800" i="1" kern="1200" smtClean="0">
                      <a:latin typeface="Cambria Math"/>
                    </a:rPr>
                  </m:ctrlPr>
                </m:fPr>
                <m:num>
                  <m:sSub>
                    <m:sSubPr>
                      <m:ctrlPr>
                        <a:rPr lang="fr-FR" sz="1800" i="1" kern="1200" smtClean="0">
                          <a:latin typeface="Cambria Math"/>
                        </a:rPr>
                      </m:ctrlPr>
                    </m:sSubPr>
                    <m:e>
                      <m:r>
                        <a:rPr lang="fr-FR" sz="1800" b="0" i="1" kern="1200" smtClean="0">
                          <a:latin typeface="Cambria Math"/>
                        </a:rPr>
                        <m:t>𝑔</m:t>
                      </m:r>
                    </m:e>
                    <m:sub>
                      <m:r>
                        <a:rPr lang="fr-FR" sz="1800" b="0" i="1" kern="1200" smtClean="0">
                          <a:latin typeface="Cambria Math"/>
                        </a:rPr>
                        <m:t>𝐾</m:t>
                      </m:r>
                    </m:sub>
                  </m:sSub>
                </m:num>
                <m:den>
                  <m:r>
                    <a:rPr lang="fr-FR" sz="1800" b="0" i="1" kern="1200" smtClean="0">
                      <a:latin typeface="Cambria Math"/>
                    </a:rPr>
                    <m:t>𝑔</m:t>
                  </m:r>
                </m:den>
              </m:f>
              <m:r>
                <a:rPr lang="fr-FR" sz="1800" b="0" i="1" kern="1200" smtClean="0">
                  <a:latin typeface="Cambria Math"/>
                </a:rPr>
                <m:t>=15</m:t>
              </m:r>
            </m:oMath>
          </a14:m>
          <a:endParaRPr lang="fr-FR" sz="1800" kern="1200" dirty="0"/>
        </a:p>
      </dsp:txBody>
      <dsp:txXfrm>
        <a:off x="7117592" y="3619771"/>
        <a:ext cx="1846079" cy="122449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68EDC-76C5-4405-A49D-5C6642CD6CD2}">
      <dsp:nvSpPr>
        <dsp:cNvPr id="0" name=""/>
        <dsp:cNvSpPr/>
      </dsp:nvSpPr>
      <dsp:spPr>
        <a:xfrm rot="5400000">
          <a:off x="350948" y="1061849"/>
          <a:ext cx="1045643" cy="173992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F02009-00AF-4E44-A14A-75EBE9671651}">
      <dsp:nvSpPr>
        <dsp:cNvPr id="0" name=""/>
        <dsp:cNvSpPr/>
      </dsp:nvSpPr>
      <dsp:spPr>
        <a:xfrm>
          <a:off x="63666" y="1581713"/>
          <a:ext cx="1796291" cy="1376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Connexion Terrestre/céleste</a:t>
          </a:r>
          <a:endParaRPr lang="fr-FR" sz="1800" kern="1200" dirty="0"/>
        </a:p>
      </dsp:txBody>
      <dsp:txXfrm>
        <a:off x="63666" y="1581713"/>
        <a:ext cx="1796291" cy="1376912"/>
      </dsp:txXfrm>
    </dsp:sp>
    <dsp:sp modelId="{03EE3609-7806-4F33-826F-9724FCDAE5C3}">
      <dsp:nvSpPr>
        <dsp:cNvPr id="0" name=""/>
        <dsp:cNvSpPr/>
      </dsp:nvSpPr>
      <dsp:spPr>
        <a:xfrm>
          <a:off x="1450840" y="933754"/>
          <a:ext cx="296380" cy="296380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9395A6-78D0-4067-8449-90670640587C}">
      <dsp:nvSpPr>
        <dsp:cNvPr id="0" name=""/>
        <dsp:cNvSpPr/>
      </dsp:nvSpPr>
      <dsp:spPr>
        <a:xfrm rot="5400000">
          <a:off x="2386671" y="586005"/>
          <a:ext cx="1045643" cy="173992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F47646-257E-4542-87CD-050177DEDF9D}">
      <dsp:nvSpPr>
        <dsp:cNvPr id="0" name=""/>
        <dsp:cNvSpPr/>
      </dsp:nvSpPr>
      <dsp:spPr>
        <a:xfrm>
          <a:off x="2044804" y="1105868"/>
          <a:ext cx="1905462" cy="1376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fr-FR" sz="1800" b="0" i="1" kern="1200" smtClean="0">
                    <a:latin typeface="Cambria Math"/>
                  </a:rPr>
                  <m:t>𝐹</m:t>
                </m:r>
                <m:r>
                  <a:rPr lang="fr-FR" sz="1800" b="0" i="1" kern="1200" smtClean="0">
                    <a:latin typeface="Cambria Math"/>
                  </a:rPr>
                  <m:t>=</m:t>
                </m:r>
                <m:r>
                  <a:rPr lang="fr-FR" sz="1800" b="0" i="1" kern="1200" smtClean="0">
                    <a:latin typeface="Cambria Math"/>
                  </a:rPr>
                  <m:t>𝐺</m:t>
                </m:r>
                <m:f>
                  <m:fPr>
                    <m:ctrlPr>
                      <a:rPr lang="fr-FR" sz="1800" b="0" i="1" kern="1200" smtClean="0">
                        <a:latin typeface="Cambria Math"/>
                      </a:rPr>
                    </m:ctrlPr>
                  </m:fPr>
                  <m:num>
                    <m:sSub>
                      <m:sSubPr>
                        <m:ctrlPr>
                          <a:rPr lang="fr-FR" sz="1800" b="0" i="1" kern="120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800" b="0" i="1" kern="1200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fr-FR" sz="1800" b="0" i="1" kern="120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sz="1800" b="0" i="1" kern="1200" smtClean="0">
                        <a:latin typeface="Cambria Math"/>
                        <a:ea typeface="Cambria Math"/>
                      </a:rPr>
                      <m:t>×</m:t>
                    </m:r>
                    <m:sSub>
                      <m:sSubPr>
                        <m:ctrlPr>
                          <a:rPr lang="fr-FR" sz="1800" b="0" i="1" kern="120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800" b="0" i="1" kern="1200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fr-FR" sz="1800" b="0" i="1" kern="1200" smtClean="0">
                            <a:latin typeface="Cambria Math"/>
                          </a:rPr>
                          <m:t>2</m:t>
                        </m:r>
                      </m:sub>
                    </m:sSub>
                  </m:num>
                  <m:den>
                    <m:r>
                      <a:rPr lang="fr-FR" sz="1800" b="0" i="1" kern="1200" smtClean="0">
                        <a:latin typeface="Cambria Math"/>
                      </a:rPr>
                      <m:t>𝑑</m:t>
                    </m:r>
                    <m:r>
                      <a:rPr lang="fr-FR" sz="1800" b="0" i="1" kern="1200" smtClean="0">
                        <a:latin typeface="Cambria Math"/>
                      </a:rPr>
                      <m:t>²</m:t>
                    </m:r>
                  </m:den>
                </m:f>
              </m:oMath>
            </m:oMathPara>
          </a14:m>
          <a:endParaRPr lang="fr-FR" sz="1800" kern="1200" dirty="0"/>
        </a:p>
      </dsp:txBody>
      <dsp:txXfrm>
        <a:off x="2044804" y="1105868"/>
        <a:ext cx="1905462" cy="1376912"/>
      </dsp:txXfrm>
    </dsp:sp>
    <dsp:sp modelId="{3017E6BA-0B34-4456-9D84-98A1E1E328C0}">
      <dsp:nvSpPr>
        <dsp:cNvPr id="0" name=""/>
        <dsp:cNvSpPr/>
      </dsp:nvSpPr>
      <dsp:spPr>
        <a:xfrm>
          <a:off x="3486563" y="457909"/>
          <a:ext cx="296380" cy="296380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99DC50-2891-4071-9B83-397375971895}">
      <dsp:nvSpPr>
        <dsp:cNvPr id="0" name=""/>
        <dsp:cNvSpPr/>
      </dsp:nvSpPr>
      <dsp:spPr>
        <a:xfrm rot="5400000">
          <a:off x="4422395" y="110160"/>
          <a:ext cx="1045643" cy="173992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FE6290-8DEF-4811-B7F9-CC27F54C4CBF}">
      <dsp:nvSpPr>
        <dsp:cNvPr id="0" name=""/>
        <dsp:cNvSpPr/>
      </dsp:nvSpPr>
      <dsp:spPr>
        <a:xfrm>
          <a:off x="4247851" y="630023"/>
          <a:ext cx="1570816" cy="1376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fr-FR" sz="1800" b="0" i="1" kern="1200" smtClean="0">
                        <a:latin typeface="Cambria Math"/>
                      </a:rPr>
                    </m:ctrlPr>
                  </m:sSubPr>
                  <m:e>
                    <m:r>
                      <a:rPr lang="fr-FR" sz="1800" b="0" i="1" kern="1200" smtClean="0">
                        <a:latin typeface="Cambria Math"/>
                      </a:rPr>
                      <m:t>𝐹</m:t>
                    </m:r>
                  </m:e>
                  <m:sub>
                    <m:r>
                      <a:rPr lang="fr-FR" sz="1800" b="0" i="1" kern="1200" smtClean="0">
                        <a:latin typeface="Cambria Math"/>
                      </a:rPr>
                      <m:t>𝐾</m:t>
                    </m:r>
                    <m:r>
                      <a:rPr lang="fr-FR" sz="1800" b="0" i="1" kern="1200" smtClean="0">
                        <a:latin typeface="Cambria Math"/>
                      </a:rPr>
                      <m:t>/</m:t>
                    </m:r>
                    <m:r>
                      <a:rPr lang="fr-FR" sz="1800" b="0" i="1" kern="1200" smtClean="0">
                        <a:latin typeface="Cambria Math"/>
                      </a:rPr>
                      <m:t>𝑆</m:t>
                    </m:r>
                  </m:sub>
                </m:sSub>
                <m:r>
                  <a:rPr lang="fr-FR" sz="1800" b="0" i="1" kern="1200" smtClean="0">
                    <a:latin typeface="Cambria Math"/>
                  </a:rPr>
                  <m:t>=</m:t>
                </m:r>
                <m:sSub>
                  <m:sSubPr>
                    <m:ctrlPr>
                      <a:rPr lang="fr-FR" sz="1800" b="0" i="1" kern="1200" smtClean="0">
                        <a:latin typeface="Cambria Math"/>
                      </a:rPr>
                    </m:ctrlPr>
                  </m:sSubPr>
                  <m:e>
                    <m:r>
                      <a:rPr lang="fr-FR" sz="1800" b="0" i="1" kern="1200" smtClean="0">
                        <a:latin typeface="Cambria Math"/>
                      </a:rPr>
                      <m:t>𝑃</m:t>
                    </m:r>
                  </m:e>
                  <m:sub>
                    <m:r>
                      <a:rPr lang="fr-FR" sz="1800" b="0" i="1" kern="1200" smtClean="0">
                        <a:latin typeface="Cambria Math"/>
                      </a:rPr>
                      <m:t>𝐾</m:t>
                    </m:r>
                  </m:sub>
                </m:sSub>
              </m:oMath>
            </m:oMathPara>
          </a14:m>
          <a:endParaRPr lang="fr-FR" sz="1800" kern="1200" dirty="0"/>
        </a:p>
      </dsp:txBody>
      <dsp:txXfrm>
        <a:off x="4247851" y="630023"/>
        <a:ext cx="1570816" cy="137691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4C88D6-AAFA-45BE-A2C4-8074B6096548}">
      <dsp:nvSpPr>
        <dsp:cNvPr id="0" name=""/>
        <dsp:cNvSpPr/>
      </dsp:nvSpPr>
      <dsp:spPr>
        <a:xfrm>
          <a:off x="121986" y="2539"/>
          <a:ext cx="7316867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Exprimer le champ de gravitation en fonction :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- de la masse et du rayon de la planète 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- de la masse volumique et du rayon de la planète</a:t>
          </a:r>
          <a:endParaRPr lang="fr-FR" sz="2400" kern="1200" dirty="0"/>
        </a:p>
      </dsp:txBody>
      <dsp:txXfrm>
        <a:off x="160027" y="40580"/>
        <a:ext cx="7240785" cy="1222736"/>
      </dsp:txXfrm>
    </dsp:sp>
    <dsp:sp modelId="{C1C17D63-067E-4A05-9472-F0DC10F73E27}">
      <dsp:nvSpPr>
        <dsp:cNvPr id="0" name=""/>
        <dsp:cNvSpPr/>
      </dsp:nvSpPr>
      <dsp:spPr>
        <a:xfrm rot="5400000">
          <a:off x="3536891" y="1333828"/>
          <a:ext cx="487056" cy="5844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tint val="6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3605080" y="1382534"/>
        <a:ext cx="350680" cy="340939"/>
      </dsp:txXfrm>
    </dsp:sp>
    <dsp:sp modelId="{D654F4FF-F313-4605-AF0B-C02E5AF83808}">
      <dsp:nvSpPr>
        <dsp:cNvPr id="0" name=""/>
        <dsp:cNvSpPr/>
      </dsp:nvSpPr>
      <dsp:spPr>
        <a:xfrm>
          <a:off x="121986" y="1950766"/>
          <a:ext cx="7316867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En déduire une relation entre les masses volumiques et les rayons de la Terre et de Krypton.</a:t>
          </a:r>
          <a:endParaRPr lang="fr-FR" sz="2400" kern="1200" dirty="0"/>
        </a:p>
      </dsp:txBody>
      <dsp:txXfrm>
        <a:off x="160027" y="1988807"/>
        <a:ext cx="7240785" cy="1222736"/>
      </dsp:txXfrm>
    </dsp:sp>
    <dsp:sp modelId="{7E5A176F-4C9D-4AD4-8F03-39D883F3E527}">
      <dsp:nvSpPr>
        <dsp:cNvPr id="0" name=""/>
        <dsp:cNvSpPr/>
      </dsp:nvSpPr>
      <dsp:spPr>
        <a:xfrm rot="5400000">
          <a:off x="3536891" y="3282055"/>
          <a:ext cx="487056" cy="5844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tint val="6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3605080" y="3330761"/>
        <a:ext cx="350680" cy="340939"/>
      </dsp:txXfrm>
    </dsp:sp>
    <dsp:sp modelId="{98E99046-8CB6-4807-B72B-BBB8EFDBF56B}">
      <dsp:nvSpPr>
        <dsp:cNvPr id="0" name=""/>
        <dsp:cNvSpPr/>
      </dsp:nvSpPr>
      <dsp:spPr>
        <a:xfrm>
          <a:off x="121986" y="3898994"/>
          <a:ext cx="7316867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Comment expliquer la différence entre le champ de gravitation de ces deux planètes ?</a:t>
          </a:r>
          <a:endParaRPr lang="fr-FR" sz="2400" kern="1200" dirty="0"/>
        </a:p>
      </dsp:txBody>
      <dsp:txXfrm>
        <a:off x="160027" y="3937035"/>
        <a:ext cx="7240785" cy="122273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4D73D-C535-45B7-B79B-FA153C9F2472}">
      <dsp:nvSpPr>
        <dsp:cNvPr id="0" name=""/>
        <dsp:cNvSpPr/>
      </dsp:nvSpPr>
      <dsp:spPr>
        <a:xfrm rot="10800000">
          <a:off x="673656" y="3200"/>
          <a:ext cx="7329143" cy="828838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495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Atomes : taille et masse</a:t>
          </a:r>
          <a:endParaRPr lang="fr-FR" sz="2400" kern="1200" dirty="0"/>
        </a:p>
      </dsp:txBody>
      <dsp:txXfrm rot="10800000">
        <a:off x="880865" y="3200"/>
        <a:ext cx="7121934" cy="828838"/>
      </dsp:txXfrm>
    </dsp:sp>
    <dsp:sp modelId="{0CB44326-7397-43F7-873E-49573F1A4C4C}">
      <dsp:nvSpPr>
        <dsp:cNvPr id="0" name=""/>
        <dsp:cNvSpPr/>
      </dsp:nvSpPr>
      <dsp:spPr>
        <a:xfrm>
          <a:off x="161196" y="1"/>
          <a:ext cx="828838" cy="82883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64D89D-14C6-4CBB-A1B0-788B3DA046A5}">
      <dsp:nvSpPr>
        <dsp:cNvPr id="0" name=""/>
        <dsp:cNvSpPr/>
      </dsp:nvSpPr>
      <dsp:spPr>
        <a:xfrm rot="10800000">
          <a:off x="673656" y="1079453"/>
          <a:ext cx="7329143" cy="828838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495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Densité solides </a:t>
          </a:r>
          <a:r>
            <a:rPr lang="fr-FR" sz="2400" kern="1200" dirty="0" smtClean="0">
              <a:sym typeface="Symbol"/>
            </a:rPr>
            <a:t> identique (facteur 10)</a:t>
          </a:r>
          <a:endParaRPr lang="fr-FR" sz="2400" kern="1200" dirty="0"/>
        </a:p>
      </dsp:txBody>
      <dsp:txXfrm rot="10800000">
        <a:off x="880865" y="1079453"/>
        <a:ext cx="7121934" cy="828838"/>
      </dsp:txXfrm>
    </dsp:sp>
    <dsp:sp modelId="{1574BB50-0BB5-4ED7-84D6-05217A31FB78}">
      <dsp:nvSpPr>
        <dsp:cNvPr id="0" name=""/>
        <dsp:cNvSpPr/>
      </dsp:nvSpPr>
      <dsp:spPr>
        <a:xfrm>
          <a:off x="161196" y="1076254"/>
          <a:ext cx="828838" cy="828838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18EAD0-03FA-4F8D-A296-0F668FC1A162}">
      <dsp:nvSpPr>
        <dsp:cNvPr id="0" name=""/>
        <dsp:cNvSpPr/>
      </dsp:nvSpPr>
      <dsp:spPr>
        <a:xfrm rot="10800000">
          <a:off x="673656" y="2155707"/>
          <a:ext cx="7329143" cy="828838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495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Terre = planète la plus dense </a:t>
          </a:r>
          <a:r>
            <a:rPr lang="fr-FR" sz="2400" kern="1200" baseline="0" dirty="0" smtClean="0"/>
            <a:t>du Système Solaire  </a:t>
          </a:r>
          <a:r>
            <a:rPr lang="fr-FR" sz="2400" kern="1200" dirty="0" smtClean="0"/>
            <a:t>(5 g.cm</a:t>
          </a:r>
          <a:r>
            <a:rPr lang="fr-FR" sz="2400" kern="1200" baseline="30000" dirty="0" smtClean="0"/>
            <a:t>-3</a:t>
          </a:r>
          <a:r>
            <a:rPr lang="fr-FR" sz="2400" kern="1200" baseline="0" dirty="0" smtClean="0"/>
            <a:t>) </a:t>
          </a:r>
          <a:endParaRPr lang="fr-FR" sz="2400" kern="1200" dirty="0"/>
        </a:p>
      </dsp:txBody>
      <dsp:txXfrm rot="10800000">
        <a:off x="880865" y="2155707"/>
        <a:ext cx="7121934" cy="828838"/>
      </dsp:txXfrm>
    </dsp:sp>
    <dsp:sp modelId="{D8284174-5BD1-42A8-822C-BA29A42F3B00}">
      <dsp:nvSpPr>
        <dsp:cNvPr id="0" name=""/>
        <dsp:cNvSpPr/>
      </dsp:nvSpPr>
      <dsp:spPr>
        <a:xfrm>
          <a:off x="161196" y="2152507"/>
          <a:ext cx="828838" cy="82883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F2E541-5CA5-43BC-9D47-5BF442A2121A}">
      <dsp:nvSpPr>
        <dsp:cNvPr id="0" name=""/>
        <dsp:cNvSpPr/>
      </dsp:nvSpPr>
      <dsp:spPr>
        <a:xfrm rot="10800000">
          <a:off x="666386" y="3231960"/>
          <a:ext cx="7343683" cy="828838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495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Si  Krypton en Uranium : 19 g.cm</a:t>
          </a:r>
          <a:r>
            <a:rPr lang="fr-FR" sz="2400" kern="1200" baseline="30000" dirty="0" smtClean="0"/>
            <a:t>-3</a:t>
          </a:r>
          <a:r>
            <a:rPr lang="fr-FR" sz="2400" kern="1200" dirty="0" smtClean="0"/>
            <a:t> (&lt; 4 fois) au lieu de 75 g.cm</a:t>
          </a:r>
          <a:r>
            <a:rPr lang="fr-FR" sz="2400" kern="1200" baseline="30000" dirty="0" smtClean="0"/>
            <a:t>-3</a:t>
          </a:r>
          <a:endParaRPr lang="fr-FR" sz="2400" kern="1200" dirty="0"/>
        </a:p>
      </dsp:txBody>
      <dsp:txXfrm rot="10800000">
        <a:off x="873595" y="3231960"/>
        <a:ext cx="7136474" cy="828838"/>
      </dsp:txXfrm>
    </dsp:sp>
    <dsp:sp modelId="{C00A6F6D-FCA2-4D39-89C3-DA08FD8FEC66}">
      <dsp:nvSpPr>
        <dsp:cNvPr id="0" name=""/>
        <dsp:cNvSpPr/>
      </dsp:nvSpPr>
      <dsp:spPr>
        <a:xfrm>
          <a:off x="161196" y="3228761"/>
          <a:ext cx="828838" cy="828838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4D73D-C535-45B7-B79B-FA153C9F2472}">
      <dsp:nvSpPr>
        <dsp:cNvPr id="0" name=""/>
        <dsp:cNvSpPr/>
      </dsp:nvSpPr>
      <dsp:spPr>
        <a:xfrm rot="10800000">
          <a:off x="673656" y="3200"/>
          <a:ext cx="7329143" cy="828838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495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Géologie dépend de la taille de la planète. Planètes &gt; Uranus (4x Terre) = Géantes gazeuses</a:t>
          </a:r>
          <a:endParaRPr lang="fr-FR" sz="2400" kern="1200" dirty="0"/>
        </a:p>
      </dsp:txBody>
      <dsp:txXfrm rot="10800000">
        <a:off x="880865" y="3200"/>
        <a:ext cx="7121934" cy="828838"/>
      </dsp:txXfrm>
    </dsp:sp>
    <dsp:sp modelId="{0CB44326-7397-43F7-873E-49573F1A4C4C}">
      <dsp:nvSpPr>
        <dsp:cNvPr id="0" name=""/>
        <dsp:cNvSpPr/>
      </dsp:nvSpPr>
      <dsp:spPr>
        <a:xfrm>
          <a:off x="161196" y="1"/>
          <a:ext cx="828838" cy="82883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64D89D-14C6-4CBB-A1B0-788B3DA046A5}">
      <dsp:nvSpPr>
        <dsp:cNvPr id="0" name=""/>
        <dsp:cNvSpPr/>
      </dsp:nvSpPr>
      <dsp:spPr>
        <a:xfrm rot="10800000">
          <a:off x="673656" y="1079453"/>
          <a:ext cx="7329143" cy="828838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495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Jupiter (11x Terre) : si 10x plus grande, fusion nucléaire</a:t>
          </a:r>
          <a:endParaRPr lang="fr-FR" sz="2400" kern="1200" dirty="0"/>
        </a:p>
      </dsp:txBody>
      <dsp:txXfrm rot="10800000">
        <a:off x="880865" y="1079453"/>
        <a:ext cx="7121934" cy="828838"/>
      </dsp:txXfrm>
    </dsp:sp>
    <dsp:sp modelId="{1574BB50-0BB5-4ED7-84D6-05217A31FB78}">
      <dsp:nvSpPr>
        <dsp:cNvPr id="0" name=""/>
        <dsp:cNvSpPr/>
      </dsp:nvSpPr>
      <dsp:spPr>
        <a:xfrm>
          <a:off x="161196" y="1076254"/>
          <a:ext cx="828838" cy="82883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18EAD0-03FA-4F8D-A296-0F668FC1A162}">
      <dsp:nvSpPr>
        <dsp:cNvPr id="0" name=""/>
        <dsp:cNvSpPr/>
      </dsp:nvSpPr>
      <dsp:spPr>
        <a:xfrm rot="10800000">
          <a:off x="673656" y="2155707"/>
          <a:ext cx="7329143" cy="828838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495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Masse élémentaire dans l’Univers connu :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73% H et 25% He </a:t>
          </a:r>
          <a:r>
            <a:rPr lang="fr-FR" sz="2400" kern="1200" dirty="0" smtClean="0">
              <a:sym typeface="Symbol"/>
            </a:rPr>
            <a:t> 2% C, Si, Cu, N, … </a:t>
          </a:r>
          <a:endParaRPr lang="fr-FR" sz="2400" kern="1200" dirty="0"/>
        </a:p>
      </dsp:txBody>
      <dsp:txXfrm rot="10800000">
        <a:off x="880865" y="2155707"/>
        <a:ext cx="7121934" cy="828838"/>
      </dsp:txXfrm>
    </dsp:sp>
    <dsp:sp modelId="{D8284174-5BD1-42A8-822C-BA29A42F3B00}">
      <dsp:nvSpPr>
        <dsp:cNvPr id="0" name=""/>
        <dsp:cNvSpPr/>
      </dsp:nvSpPr>
      <dsp:spPr>
        <a:xfrm>
          <a:off x="161196" y="2152507"/>
          <a:ext cx="828838" cy="828838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F2E541-5CA5-43BC-9D47-5BF442A2121A}">
      <dsp:nvSpPr>
        <dsp:cNvPr id="0" name=""/>
        <dsp:cNvSpPr/>
      </dsp:nvSpPr>
      <dsp:spPr>
        <a:xfrm rot="10800000">
          <a:off x="666386" y="3231960"/>
          <a:ext cx="7343683" cy="828838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495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Planète solide trop grande : détruite par les forces de marées de son Soleil</a:t>
          </a:r>
          <a:endParaRPr lang="fr-FR" sz="2400" kern="1200" dirty="0"/>
        </a:p>
      </dsp:txBody>
      <dsp:txXfrm rot="10800000">
        <a:off x="873595" y="3231960"/>
        <a:ext cx="7136474" cy="828838"/>
      </dsp:txXfrm>
    </dsp:sp>
    <dsp:sp modelId="{C00A6F6D-FCA2-4D39-89C3-DA08FD8FEC66}">
      <dsp:nvSpPr>
        <dsp:cNvPr id="0" name=""/>
        <dsp:cNvSpPr/>
      </dsp:nvSpPr>
      <dsp:spPr>
        <a:xfrm>
          <a:off x="161196" y="3228761"/>
          <a:ext cx="828838" cy="828838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798434-3D21-470C-ACBB-0A717A511F31}">
      <dsp:nvSpPr>
        <dsp:cNvPr id="0" name=""/>
        <dsp:cNvSpPr/>
      </dsp:nvSpPr>
      <dsp:spPr>
        <a:xfrm rot="5400000">
          <a:off x="328720" y="1415946"/>
          <a:ext cx="1238737" cy="14102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51881EA-8DA6-4900-B0C8-107F20394B29}">
      <dsp:nvSpPr>
        <dsp:cNvPr id="0" name=""/>
        <dsp:cNvSpPr/>
      </dsp:nvSpPr>
      <dsp:spPr>
        <a:xfrm>
          <a:off x="530" y="42781"/>
          <a:ext cx="2085304" cy="145964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Supernova </a:t>
          </a:r>
          <a:endParaRPr lang="fr-FR" sz="2600" kern="1200" dirty="0"/>
        </a:p>
      </dsp:txBody>
      <dsp:txXfrm>
        <a:off x="71797" y="114048"/>
        <a:ext cx="1942770" cy="1317111"/>
      </dsp:txXfrm>
    </dsp:sp>
    <dsp:sp modelId="{D925DF98-10AB-4018-B5F8-DFC216ACD537}">
      <dsp:nvSpPr>
        <dsp:cNvPr id="0" name=""/>
        <dsp:cNvSpPr/>
      </dsp:nvSpPr>
      <dsp:spPr>
        <a:xfrm>
          <a:off x="2097876" y="157406"/>
          <a:ext cx="5258504" cy="1179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Combustible épuisé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Effondrement gravitationnel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Explosion des couches externes</a:t>
          </a:r>
          <a:endParaRPr lang="fr-FR" sz="1800" kern="1200" dirty="0"/>
        </a:p>
      </dsp:txBody>
      <dsp:txXfrm>
        <a:off x="2097876" y="157406"/>
        <a:ext cx="5258504" cy="1179749"/>
      </dsp:txXfrm>
    </dsp:sp>
    <dsp:sp modelId="{3E99244C-B252-4677-8080-6F6FAE7C8846}">
      <dsp:nvSpPr>
        <dsp:cNvPr id="0" name=""/>
        <dsp:cNvSpPr/>
      </dsp:nvSpPr>
      <dsp:spPr>
        <a:xfrm rot="5400000">
          <a:off x="2955704" y="3055610"/>
          <a:ext cx="1238737" cy="14102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3F44975-1132-45C6-9011-81DBB54E0033}">
      <dsp:nvSpPr>
        <dsp:cNvPr id="0" name=""/>
        <dsp:cNvSpPr/>
      </dsp:nvSpPr>
      <dsp:spPr>
        <a:xfrm>
          <a:off x="2627513" y="1682445"/>
          <a:ext cx="2085304" cy="145964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Etoile à neutrons</a:t>
          </a:r>
          <a:endParaRPr lang="fr-FR" sz="2600" kern="1200" dirty="0"/>
        </a:p>
      </dsp:txBody>
      <dsp:txXfrm>
        <a:off x="2698780" y="1753712"/>
        <a:ext cx="1942770" cy="1317111"/>
      </dsp:txXfrm>
    </dsp:sp>
    <dsp:sp modelId="{CEF84539-E579-451F-B750-912375475F8A}">
      <dsp:nvSpPr>
        <dsp:cNvPr id="0" name=""/>
        <dsp:cNvSpPr/>
      </dsp:nvSpPr>
      <dsp:spPr>
        <a:xfrm>
          <a:off x="4687111" y="1829229"/>
          <a:ext cx="3225827" cy="1179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Résidu compact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Très dense : 10</a:t>
          </a:r>
          <a:r>
            <a:rPr lang="fr-FR" sz="1800" kern="1200" baseline="30000" dirty="0" smtClean="0"/>
            <a:t>15</a:t>
          </a:r>
          <a:r>
            <a:rPr lang="fr-FR" sz="1800" kern="1200" dirty="0" smtClean="0"/>
            <a:t> g.cm</a:t>
          </a:r>
          <a:r>
            <a:rPr lang="fr-FR" sz="1800" kern="1200" baseline="30000" dirty="0" smtClean="0"/>
            <a:t>-3</a:t>
          </a:r>
          <a:r>
            <a:rPr lang="fr-FR" sz="1800" kern="1200" baseline="0" dirty="0" smtClean="0"/>
            <a:t> soit     </a:t>
          </a:r>
          <a:r>
            <a:rPr lang="fr-FR" sz="1800" kern="1200" dirty="0" smtClean="0"/>
            <a:t>10</a:t>
          </a:r>
          <a:r>
            <a:rPr lang="fr-FR" sz="1800" kern="1200" baseline="30000" dirty="0" smtClean="0"/>
            <a:t>9</a:t>
          </a:r>
          <a:r>
            <a:rPr lang="fr-FR" sz="1800" kern="1200" dirty="0" smtClean="0"/>
            <a:t> t.cm</a:t>
          </a:r>
          <a:r>
            <a:rPr lang="fr-FR" sz="1800" kern="1200" baseline="30000" dirty="0" smtClean="0"/>
            <a:t>-3</a:t>
          </a:r>
          <a:r>
            <a:rPr lang="fr-FR" sz="1800" kern="1200" baseline="0" dirty="0" smtClean="0"/>
            <a:t> 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Fusion des e</a:t>
          </a:r>
          <a:r>
            <a:rPr lang="fr-FR" sz="1800" kern="1200" baseline="30000" dirty="0" smtClean="0"/>
            <a:t>-</a:t>
          </a:r>
          <a:r>
            <a:rPr lang="fr-FR" sz="1800" kern="1200" dirty="0" smtClean="0"/>
            <a:t> et p en neutrons</a:t>
          </a:r>
          <a:endParaRPr lang="fr-FR" sz="1800" kern="1200" dirty="0"/>
        </a:p>
      </dsp:txBody>
      <dsp:txXfrm>
        <a:off x="4687111" y="1829229"/>
        <a:ext cx="3225827" cy="1179749"/>
      </dsp:txXfrm>
    </dsp:sp>
    <dsp:sp modelId="{6939AD41-6A38-45B2-92A6-18226C0B15F8}">
      <dsp:nvSpPr>
        <dsp:cNvPr id="0" name=""/>
        <dsp:cNvSpPr/>
      </dsp:nvSpPr>
      <dsp:spPr>
        <a:xfrm>
          <a:off x="5254497" y="3322108"/>
          <a:ext cx="2085304" cy="145964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Noyau de Krypton</a:t>
          </a:r>
          <a:endParaRPr lang="fr-FR" sz="2600" kern="1200" dirty="0"/>
        </a:p>
      </dsp:txBody>
      <dsp:txXfrm>
        <a:off x="5325764" y="3393375"/>
        <a:ext cx="1942770" cy="1317111"/>
      </dsp:txXfrm>
    </dsp:sp>
    <dsp:sp modelId="{DE1E470D-B050-4404-ADC0-9977CFA2ED32}">
      <dsp:nvSpPr>
        <dsp:cNvPr id="0" name=""/>
        <dsp:cNvSpPr/>
      </dsp:nvSpPr>
      <dsp:spPr>
        <a:xfrm>
          <a:off x="7339801" y="3461319"/>
          <a:ext cx="1516651" cy="1179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Sphère de 600 m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Tensions énormes en surface </a:t>
          </a:r>
          <a:endParaRPr lang="fr-FR" sz="1800" kern="1200" dirty="0"/>
        </a:p>
      </dsp:txBody>
      <dsp:txXfrm>
        <a:off x="7339801" y="3461319"/>
        <a:ext cx="1516651" cy="117974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4C88D6-AAFA-45BE-A2C4-8074B6096548}">
      <dsp:nvSpPr>
        <dsp:cNvPr id="0" name=""/>
        <dsp:cNvSpPr/>
      </dsp:nvSpPr>
      <dsp:spPr>
        <a:xfrm>
          <a:off x="720075" y="0"/>
          <a:ext cx="6120688" cy="13000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Que donnerait l’analyse spectrale de l’étoile de Krypton ?</a:t>
          </a:r>
          <a:endParaRPr lang="fr-FR" sz="2400" kern="1200" dirty="0"/>
        </a:p>
      </dsp:txBody>
      <dsp:txXfrm>
        <a:off x="758153" y="38078"/>
        <a:ext cx="6044532" cy="1223931"/>
      </dsp:txXfrm>
    </dsp:sp>
    <dsp:sp modelId="{C1C17D63-067E-4A05-9472-F0DC10F73E27}">
      <dsp:nvSpPr>
        <dsp:cNvPr id="0" name=""/>
        <dsp:cNvSpPr/>
      </dsp:nvSpPr>
      <dsp:spPr>
        <a:xfrm rot="5400000">
          <a:off x="3536653" y="1332590"/>
          <a:ext cx="487533" cy="58503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tint val="6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3604908" y="1381343"/>
        <a:ext cx="351023" cy="341273"/>
      </dsp:txXfrm>
    </dsp:sp>
    <dsp:sp modelId="{D654F4FF-F313-4605-AF0B-C02E5AF83808}">
      <dsp:nvSpPr>
        <dsp:cNvPr id="0" name=""/>
        <dsp:cNvSpPr/>
      </dsp:nvSpPr>
      <dsp:spPr>
        <a:xfrm>
          <a:off x="720075" y="1950132"/>
          <a:ext cx="6120688" cy="13000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Comparer sa température à celle du Soleil.</a:t>
          </a:r>
          <a:endParaRPr lang="fr-FR" sz="2400" kern="1200" dirty="0"/>
        </a:p>
      </dsp:txBody>
      <dsp:txXfrm>
        <a:off x="758153" y="1988210"/>
        <a:ext cx="6044532" cy="1223931"/>
      </dsp:txXfrm>
    </dsp:sp>
    <dsp:sp modelId="{7E5A176F-4C9D-4AD4-8F03-39D883F3E527}">
      <dsp:nvSpPr>
        <dsp:cNvPr id="0" name=""/>
        <dsp:cNvSpPr/>
      </dsp:nvSpPr>
      <dsp:spPr>
        <a:xfrm rot="5400000">
          <a:off x="3536653" y="3282722"/>
          <a:ext cx="487532" cy="58503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tint val="6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3604908" y="3331475"/>
        <a:ext cx="351023" cy="341272"/>
      </dsp:txXfrm>
    </dsp:sp>
    <dsp:sp modelId="{98E99046-8CB6-4807-B72B-BBB8EFDBF56B}">
      <dsp:nvSpPr>
        <dsp:cNvPr id="0" name=""/>
        <dsp:cNvSpPr/>
      </dsp:nvSpPr>
      <dsp:spPr>
        <a:xfrm>
          <a:off x="720075" y="3900263"/>
          <a:ext cx="6120688" cy="13000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IR et UV : quelles sont les radiations les plus énergétiques?</a:t>
          </a:r>
          <a:endParaRPr lang="fr-FR" sz="2400" kern="1200" dirty="0"/>
        </a:p>
      </dsp:txBody>
      <dsp:txXfrm>
        <a:off x="758153" y="3938341"/>
        <a:ext cx="6044532" cy="122393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FEE86B-D7C6-4F0B-8FE0-DF52DE139DBA}">
      <dsp:nvSpPr>
        <dsp:cNvPr id="0" name=""/>
        <dsp:cNvSpPr/>
      </dsp:nvSpPr>
      <dsp:spPr>
        <a:xfrm rot="5400000">
          <a:off x="381491" y="1152979"/>
          <a:ext cx="1070594" cy="121883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13C4BD-73BC-46D7-969B-AD7A0D06D1A2}">
      <dsp:nvSpPr>
        <dsp:cNvPr id="0" name=""/>
        <dsp:cNvSpPr/>
      </dsp:nvSpPr>
      <dsp:spPr>
        <a:xfrm>
          <a:off x="97849" y="-33795"/>
          <a:ext cx="1802250" cy="126151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Rayons X traversent le patient</a:t>
          </a:r>
          <a:endParaRPr lang="fr-FR" sz="2400" kern="1200" dirty="0"/>
        </a:p>
      </dsp:txBody>
      <dsp:txXfrm>
        <a:off x="159442" y="27798"/>
        <a:ext cx="1679064" cy="1138330"/>
      </dsp:txXfrm>
    </dsp:sp>
    <dsp:sp modelId="{24FFB076-FAAA-4FAA-A82F-A2A35758A3E3}">
      <dsp:nvSpPr>
        <dsp:cNvPr id="0" name=""/>
        <dsp:cNvSpPr/>
      </dsp:nvSpPr>
      <dsp:spPr>
        <a:xfrm>
          <a:off x="1900099" y="86518"/>
          <a:ext cx="1310785" cy="1019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186AD0-D2D2-4270-85C7-8785B1D4855E}">
      <dsp:nvSpPr>
        <dsp:cNvPr id="0" name=""/>
        <dsp:cNvSpPr/>
      </dsp:nvSpPr>
      <dsp:spPr>
        <a:xfrm rot="5400000">
          <a:off x="1875748" y="2570078"/>
          <a:ext cx="1070594" cy="121883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9DF6B6-E3C0-4BF8-A9D6-D6D52F439A3C}">
      <dsp:nvSpPr>
        <dsp:cNvPr id="0" name=""/>
        <dsp:cNvSpPr/>
      </dsp:nvSpPr>
      <dsp:spPr>
        <a:xfrm>
          <a:off x="1592106" y="1383303"/>
          <a:ext cx="1802250" cy="126151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Noircissent la plaque photo</a:t>
          </a:r>
          <a:endParaRPr lang="fr-FR" sz="2400" kern="1200" dirty="0"/>
        </a:p>
      </dsp:txBody>
      <dsp:txXfrm>
        <a:off x="1653699" y="1444896"/>
        <a:ext cx="1679064" cy="1138330"/>
      </dsp:txXfrm>
    </dsp:sp>
    <dsp:sp modelId="{EE651DE2-FC55-4993-8B14-003692E17E99}">
      <dsp:nvSpPr>
        <dsp:cNvPr id="0" name=""/>
        <dsp:cNvSpPr/>
      </dsp:nvSpPr>
      <dsp:spPr>
        <a:xfrm>
          <a:off x="3394356" y="1503618"/>
          <a:ext cx="1310785" cy="1019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B0F7E-D24A-49F6-9B77-67D7E1E1B2F6}">
      <dsp:nvSpPr>
        <dsp:cNvPr id="0" name=""/>
        <dsp:cNvSpPr/>
      </dsp:nvSpPr>
      <dsp:spPr>
        <a:xfrm rot="5400000">
          <a:off x="3370005" y="3987178"/>
          <a:ext cx="1070594" cy="121883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5D7D0D-982F-428D-BAEA-414332D20B87}">
      <dsp:nvSpPr>
        <dsp:cNvPr id="0" name=""/>
        <dsp:cNvSpPr/>
      </dsp:nvSpPr>
      <dsp:spPr>
        <a:xfrm>
          <a:off x="3086363" y="2800403"/>
          <a:ext cx="1802250" cy="126151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Les os absorbent plus</a:t>
          </a:r>
          <a:endParaRPr lang="fr-FR" sz="2400" kern="1200" dirty="0"/>
        </a:p>
      </dsp:txBody>
      <dsp:txXfrm>
        <a:off x="3147956" y="2861996"/>
        <a:ext cx="1679064" cy="1138330"/>
      </dsp:txXfrm>
    </dsp:sp>
    <dsp:sp modelId="{6048D69D-D253-48A8-8DA1-0331AF43E4E8}">
      <dsp:nvSpPr>
        <dsp:cNvPr id="0" name=""/>
        <dsp:cNvSpPr/>
      </dsp:nvSpPr>
      <dsp:spPr>
        <a:xfrm>
          <a:off x="4888613" y="2920717"/>
          <a:ext cx="1310785" cy="1019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FD534F-855F-4D9F-BBE6-5E20F8F30310}">
      <dsp:nvSpPr>
        <dsp:cNvPr id="0" name=""/>
        <dsp:cNvSpPr/>
      </dsp:nvSpPr>
      <dsp:spPr>
        <a:xfrm>
          <a:off x="4580620" y="4217502"/>
          <a:ext cx="1802250" cy="126151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Paraissent blancs</a:t>
          </a:r>
          <a:endParaRPr lang="fr-FR" sz="2400" kern="1200" dirty="0"/>
        </a:p>
      </dsp:txBody>
      <dsp:txXfrm>
        <a:off x="4642213" y="4279095"/>
        <a:ext cx="1679064" cy="113833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FEE86B-D7C6-4F0B-8FE0-DF52DE139DBA}">
      <dsp:nvSpPr>
        <dsp:cNvPr id="0" name=""/>
        <dsp:cNvSpPr/>
      </dsp:nvSpPr>
      <dsp:spPr>
        <a:xfrm rot="5400000">
          <a:off x="384773" y="1113906"/>
          <a:ext cx="997376" cy="11354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13C4BD-73BC-46D7-969B-AD7A0D06D1A2}">
      <dsp:nvSpPr>
        <dsp:cNvPr id="0" name=""/>
        <dsp:cNvSpPr/>
      </dsp:nvSpPr>
      <dsp:spPr>
        <a:xfrm>
          <a:off x="120529" y="8294"/>
          <a:ext cx="1678994" cy="117524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F = ma</a:t>
          </a:r>
          <a:endParaRPr lang="fr-FR" sz="2200" kern="1200" dirty="0"/>
        </a:p>
      </dsp:txBody>
      <dsp:txXfrm>
        <a:off x="177910" y="65675"/>
        <a:ext cx="1564232" cy="1060479"/>
      </dsp:txXfrm>
    </dsp:sp>
    <dsp:sp modelId="{24FFB076-FAAA-4FAA-A82F-A2A35758A3E3}">
      <dsp:nvSpPr>
        <dsp:cNvPr id="0" name=""/>
        <dsp:cNvSpPr/>
      </dsp:nvSpPr>
      <dsp:spPr>
        <a:xfrm>
          <a:off x="1799524" y="120380"/>
          <a:ext cx="1221140" cy="94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186AD0-D2D2-4270-85C7-8785B1D4855E}">
      <dsp:nvSpPr>
        <dsp:cNvPr id="0" name=""/>
        <dsp:cNvSpPr/>
      </dsp:nvSpPr>
      <dsp:spPr>
        <a:xfrm rot="5400000">
          <a:off x="1776838" y="2434090"/>
          <a:ext cx="997376" cy="11354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9DF6B6-E3C0-4BF8-A9D6-D6D52F439A3C}">
      <dsp:nvSpPr>
        <dsp:cNvPr id="0" name=""/>
        <dsp:cNvSpPr/>
      </dsp:nvSpPr>
      <dsp:spPr>
        <a:xfrm>
          <a:off x="1512594" y="1328479"/>
          <a:ext cx="1678994" cy="117524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err="1" smtClean="0"/>
            <a:t>F.</a:t>
          </a:r>
          <a:r>
            <a:rPr lang="fr-FR" sz="2200" kern="1200" dirty="0" err="1" smtClean="0">
              <a:sym typeface="Symbol"/>
            </a:rPr>
            <a:t>t</a:t>
          </a:r>
          <a:r>
            <a:rPr lang="fr-FR" sz="2200" kern="1200" dirty="0" smtClean="0">
              <a:sym typeface="Symbol"/>
            </a:rPr>
            <a:t> = </a:t>
          </a:r>
          <a:r>
            <a:rPr lang="fr-FR" sz="2200" kern="1200" dirty="0" err="1" smtClean="0">
              <a:sym typeface="Symbol"/>
            </a:rPr>
            <a:t>m.v</a:t>
          </a:r>
          <a:endParaRPr lang="fr-FR" sz="2200" kern="1200" dirty="0"/>
        </a:p>
      </dsp:txBody>
      <dsp:txXfrm>
        <a:off x="1569975" y="1385860"/>
        <a:ext cx="1564232" cy="1060479"/>
      </dsp:txXfrm>
    </dsp:sp>
    <dsp:sp modelId="{EE651DE2-FC55-4993-8B14-003692E17E99}">
      <dsp:nvSpPr>
        <dsp:cNvPr id="0" name=""/>
        <dsp:cNvSpPr/>
      </dsp:nvSpPr>
      <dsp:spPr>
        <a:xfrm>
          <a:off x="3191589" y="1440565"/>
          <a:ext cx="1221140" cy="94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D7D0D-982F-428D-BAEA-414332D20B87}">
      <dsp:nvSpPr>
        <dsp:cNvPr id="0" name=""/>
        <dsp:cNvSpPr/>
      </dsp:nvSpPr>
      <dsp:spPr>
        <a:xfrm>
          <a:off x="2904659" y="2648663"/>
          <a:ext cx="1678994" cy="117524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F importante si </a:t>
          </a:r>
          <a:r>
            <a:rPr lang="fr-FR" sz="2200" kern="1200" dirty="0" smtClean="0">
              <a:sym typeface="Symbol"/>
            </a:rPr>
            <a:t>t faible</a:t>
          </a:r>
          <a:endParaRPr lang="fr-FR" sz="2200" kern="1200" dirty="0"/>
        </a:p>
      </dsp:txBody>
      <dsp:txXfrm>
        <a:off x="2962040" y="2706044"/>
        <a:ext cx="1564232" cy="106047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42B23-E6ED-4F6D-AA03-0AD3637C7789}">
      <dsp:nvSpPr>
        <dsp:cNvPr id="0" name=""/>
        <dsp:cNvSpPr/>
      </dsp:nvSpPr>
      <dsp:spPr>
        <a:xfrm rot="5400000">
          <a:off x="336376" y="1537585"/>
          <a:ext cx="1266558" cy="144193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D3D292F-8A73-4050-A099-D3981FBE964E}">
      <dsp:nvSpPr>
        <dsp:cNvPr id="0" name=""/>
        <dsp:cNvSpPr/>
      </dsp:nvSpPr>
      <dsp:spPr>
        <a:xfrm>
          <a:off x="815" y="133580"/>
          <a:ext cx="2132139" cy="149242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Accélération de Gwen</a:t>
          </a:r>
          <a:endParaRPr lang="fr-FR" sz="2400" kern="1200" dirty="0"/>
        </a:p>
      </dsp:txBody>
      <dsp:txXfrm>
        <a:off x="73682" y="206447"/>
        <a:ext cx="1986405" cy="1346694"/>
      </dsp:txXfrm>
    </dsp:sp>
    <dsp:sp modelId="{49A13F0F-33D6-412B-8D3D-78C39A8B6495}">
      <dsp:nvSpPr>
        <dsp:cNvPr id="0" name=""/>
        <dsp:cNvSpPr/>
      </dsp:nvSpPr>
      <dsp:spPr>
        <a:xfrm>
          <a:off x="2115602" y="263480"/>
          <a:ext cx="4877340" cy="1206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r>
                <a:rPr lang="fr-FR" sz="2000" b="0" i="1" kern="1200" smtClean="0">
                  <a:latin typeface="Cambria Math"/>
                </a:rPr>
                <m:t>𝑣</m:t>
              </m:r>
              <m:r>
                <a:rPr lang="fr-FR" sz="2000" b="0" i="1" kern="1200" smtClean="0">
                  <a:latin typeface="Cambria Math"/>
                </a:rPr>
                <m:t>=</m:t>
              </m:r>
              <m:rad>
                <m:radPr>
                  <m:degHide m:val="on"/>
                  <m:ctrlPr>
                    <a:rPr lang="fr-FR" sz="2000" b="0" i="1" kern="1200" smtClean="0">
                      <a:latin typeface="Cambria Math"/>
                    </a:rPr>
                  </m:ctrlPr>
                </m:radPr>
                <m:deg/>
                <m:e>
                  <m:r>
                    <a:rPr lang="fr-FR" sz="2000" b="0" i="1" kern="1200" smtClean="0">
                      <a:latin typeface="Cambria Math"/>
                    </a:rPr>
                    <m:t>2</m:t>
                  </m:r>
                  <m:r>
                    <a:rPr lang="fr-FR" sz="2000" b="0" i="1" kern="1200" smtClean="0">
                      <a:latin typeface="Cambria Math"/>
                    </a:rPr>
                    <m:t>𝑔h</m:t>
                  </m:r>
                </m:e>
              </m:rad>
              <m:r>
                <a:rPr lang="fr-FR" sz="2000" b="0" i="1" kern="1200" smtClean="0">
                  <a:latin typeface="Cambria Math"/>
                </a:rPr>
                <m:t>=42,4 </m:t>
              </m:r>
              <m:r>
                <a:rPr lang="fr-FR" sz="2000" b="0" i="1" kern="1200" smtClean="0">
                  <a:latin typeface="Cambria Math"/>
                </a:rPr>
                <m:t>𝑚</m:t>
              </m:r>
              <m:r>
                <a:rPr lang="fr-FR" sz="2000" b="0" i="1" kern="1200" smtClean="0">
                  <a:latin typeface="Cambria Math"/>
                </a:rPr>
                <m:t>.</m:t>
              </m:r>
              <m:sSup>
                <m:sSupPr>
                  <m:ctrlPr>
                    <a:rPr lang="fr-FR" sz="2000" b="0" i="1" kern="1200" smtClean="0">
                      <a:latin typeface="Cambria Math"/>
                    </a:rPr>
                  </m:ctrlPr>
                </m:sSupPr>
                <m:e>
                  <m:r>
                    <a:rPr lang="fr-FR" sz="2000" b="0" i="1" kern="1200" smtClean="0">
                      <a:latin typeface="Cambria Math"/>
                    </a:rPr>
                    <m:t>𝑠</m:t>
                  </m:r>
                </m:e>
                <m:sup>
                  <m:r>
                    <a:rPr lang="fr-FR" sz="2000" b="0" i="1" kern="1200" smtClean="0">
                      <a:latin typeface="Cambria Math"/>
                    </a:rPr>
                    <m:t>−1</m:t>
                  </m:r>
                </m:sup>
              </m:sSup>
              <m:r>
                <a:rPr lang="fr-FR" sz="2000" b="0" i="1" kern="1200" smtClean="0">
                  <a:latin typeface="Cambria Math"/>
                </a:rPr>
                <m:t>=153 </m:t>
              </m:r>
              <m:r>
                <a:rPr lang="fr-FR" sz="2000" b="0" i="1" kern="1200" smtClean="0">
                  <a:latin typeface="Cambria Math"/>
                </a:rPr>
                <m:t>𝑘𝑚</m:t>
              </m:r>
              <m:r>
                <a:rPr lang="fr-FR" sz="2000" b="0" i="1" kern="1200" smtClean="0">
                  <a:latin typeface="Cambria Math"/>
                </a:rPr>
                <m:t>.</m:t>
              </m:r>
              <m:sSup>
                <m:sSupPr>
                  <m:ctrlPr>
                    <a:rPr lang="fr-FR" sz="2000" b="0" i="1" kern="1200" smtClean="0">
                      <a:latin typeface="Cambria Math"/>
                    </a:rPr>
                  </m:ctrlPr>
                </m:sSupPr>
                <m:e>
                  <m:r>
                    <a:rPr lang="fr-FR" sz="2000" b="0" i="1" kern="1200" smtClean="0">
                      <a:latin typeface="Cambria Math"/>
                    </a:rPr>
                    <m:t>h</m:t>
                  </m:r>
                </m:e>
                <m:sup>
                  <m:r>
                    <a:rPr lang="fr-FR" sz="2000" b="0" i="1" kern="1200" smtClean="0">
                      <a:latin typeface="Cambria Math"/>
                    </a:rPr>
                    <m:t>−1</m:t>
                  </m:r>
                </m:sup>
              </m:sSup>
            </m:oMath>
          </a14:m>
          <a:endParaRPr lang="fr-F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r>
                <a:rPr lang="fr-FR" sz="2000" b="0" i="1" kern="1200" smtClean="0">
                  <a:latin typeface="Cambria Math"/>
                </a:rPr>
                <m:t>𝑎</m:t>
              </m:r>
              <m:r>
                <a:rPr lang="fr-FR" sz="2000" b="0" i="1" kern="1200" smtClean="0">
                  <a:latin typeface="Cambria Math"/>
                </a:rPr>
                <m:t>=85 </m:t>
              </m:r>
              <m:r>
                <a:rPr lang="fr-FR" sz="2000" b="0" i="1" kern="1200" smtClean="0">
                  <a:latin typeface="Cambria Math"/>
                </a:rPr>
                <m:t>𝑚</m:t>
              </m:r>
              <m:r>
                <a:rPr lang="fr-FR" sz="2000" b="0" i="1" kern="1200" smtClean="0">
                  <a:latin typeface="Cambria Math"/>
                </a:rPr>
                <m:t>.</m:t>
              </m:r>
              <m:sSup>
                <m:sSupPr>
                  <m:ctrlPr>
                    <a:rPr lang="fr-FR" sz="2000" b="0" i="1" kern="1200" smtClean="0">
                      <a:latin typeface="Cambria Math"/>
                    </a:rPr>
                  </m:ctrlPr>
                </m:sSupPr>
                <m:e>
                  <m:r>
                    <a:rPr lang="fr-FR" sz="2000" b="0" i="1" kern="1200" smtClean="0">
                      <a:latin typeface="Cambria Math"/>
                    </a:rPr>
                    <m:t>𝑠</m:t>
                  </m:r>
                </m:e>
                <m:sup>
                  <m:r>
                    <a:rPr lang="fr-FR" sz="2000" b="0" i="1" kern="1200" smtClean="0">
                      <a:latin typeface="Cambria Math"/>
                    </a:rPr>
                    <m:t>−2</m:t>
                  </m:r>
                </m:sup>
              </m:sSup>
            </m:oMath>
          </a14:m>
          <a:endParaRPr lang="fr-FR" sz="2000" kern="1200" dirty="0"/>
        </a:p>
      </dsp:txBody>
      <dsp:txXfrm>
        <a:off x="2115602" y="263480"/>
        <a:ext cx="4877340" cy="1206246"/>
      </dsp:txXfrm>
    </dsp:sp>
    <dsp:sp modelId="{814DF64E-1E86-4FCC-9F6D-1E77B32E266A}">
      <dsp:nvSpPr>
        <dsp:cNvPr id="0" name=""/>
        <dsp:cNvSpPr/>
      </dsp:nvSpPr>
      <dsp:spPr>
        <a:xfrm rot="5400000">
          <a:off x="2902536" y="3214075"/>
          <a:ext cx="1266558" cy="144193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DA8D2E9-C0AF-4F37-A574-A1B7FDEE5D10}">
      <dsp:nvSpPr>
        <dsp:cNvPr id="0" name=""/>
        <dsp:cNvSpPr/>
      </dsp:nvSpPr>
      <dsp:spPr>
        <a:xfrm>
          <a:off x="2566975" y="1810069"/>
          <a:ext cx="2132139" cy="149242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Intensité de la force</a:t>
          </a:r>
          <a:endParaRPr lang="fr-FR" sz="2400" kern="1200" dirty="0"/>
        </a:p>
      </dsp:txBody>
      <dsp:txXfrm>
        <a:off x="2639842" y="1882936"/>
        <a:ext cx="1986405" cy="1346694"/>
      </dsp:txXfrm>
    </dsp:sp>
    <dsp:sp modelId="{555BF9D9-3331-4551-9AA2-8F3547899E2D}">
      <dsp:nvSpPr>
        <dsp:cNvPr id="0" name=""/>
        <dsp:cNvSpPr/>
      </dsp:nvSpPr>
      <dsp:spPr>
        <a:xfrm>
          <a:off x="4654361" y="1988003"/>
          <a:ext cx="3804245" cy="1206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r>
                <a:rPr lang="fr-FR" sz="2400" b="0" i="1" kern="1200" smtClean="0">
                  <a:latin typeface="Cambria Math"/>
                </a:rPr>
                <m:t>𝐹</m:t>
              </m:r>
              <m:r>
                <a:rPr lang="fr-FR" sz="2400" b="0" i="1" kern="1200" smtClean="0">
                  <a:latin typeface="Cambria Math"/>
                </a:rPr>
                <m:t>=</m:t>
              </m:r>
              <m:r>
                <a:rPr lang="fr-FR" sz="2400" b="0" i="1" kern="1200" smtClean="0">
                  <a:latin typeface="Cambria Math"/>
                </a:rPr>
                <m:t>𝑚𝑎</m:t>
              </m:r>
              <m:r>
                <a:rPr lang="fr-FR" sz="2400" b="0" i="1" kern="1200" smtClean="0">
                  <a:latin typeface="Cambria Math"/>
                </a:rPr>
                <m:t>=4,25×</m:t>
              </m:r>
              <m:sSup>
                <m:sSupPr>
                  <m:ctrlPr>
                    <a:rPr lang="fr-FR" sz="2400" b="0" i="1" kern="1200" smtClean="0">
                      <a:latin typeface="Cambria Math"/>
                      <a:ea typeface="Cambria Math"/>
                    </a:rPr>
                  </m:ctrlPr>
                </m:sSupPr>
                <m:e>
                  <m:r>
                    <a:rPr lang="fr-FR" sz="2400" b="0" i="1" kern="1200" smtClean="0">
                      <a:latin typeface="Cambria Math"/>
                      <a:ea typeface="Cambria Math"/>
                    </a:rPr>
                    <m:t>10</m:t>
                  </m:r>
                </m:e>
                <m:sup>
                  <m:r>
                    <a:rPr lang="fr-FR" sz="2400" b="0" i="1" kern="1200" smtClean="0">
                      <a:latin typeface="Cambria Math"/>
                      <a:ea typeface="Cambria Math"/>
                    </a:rPr>
                    <m:t>3</m:t>
                  </m:r>
                </m:sup>
              </m:sSup>
              <m:r>
                <a:rPr lang="fr-FR" sz="2400" b="0" i="1" kern="1200" smtClean="0">
                  <a:latin typeface="Cambria Math"/>
                  <a:ea typeface="Cambria Math"/>
                </a:rPr>
                <m:t>𝑁</m:t>
              </m:r>
            </m:oMath>
          </a14:m>
          <a:endParaRPr lang="fr-FR" sz="2400" kern="1200" dirty="0"/>
        </a:p>
      </dsp:txBody>
      <dsp:txXfrm>
        <a:off x="4654361" y="1988003"/>
        <a:ext cx="3804245" cy="1206246"/>
      </dsp:txXfrm>
    </dsp:sp>
    <dsp:sp modelId="{FE0F6CD0-DF0E-4A58-9989-C0275B7AAF84}">
      <dsp:nvSpPr>
        <dsp:cNvPr id="0" name=""/>
        <dsp:cNvSpPr/>
      </dsp:nvSpPr>
      <dsp:spPr>
        <a:xfrm>
          <a:off x="4972543" y="3480873"/>
          <a:ext cx="2132139" cy="149242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Comparaison avec le poids de Gwen</a:t>
          </a:r>
          <a:endParaRPr lang="fr-FR" sz="2400" kern="1200" dirty="0"/>
        </a:p>
      </dsp:txBody>
      <dsp:txXfrm>
        <a:off x="5045410" y="3553740"/>
        <a:ext cx="1986405" cy="1346694"/>
      </dsp:txXfrm>
    </dsp:sp>
    <dsp:sp modelId="{EC8BA5AC-AE3A-4C91-8D52-33A1B2193BE8}">
      <dsp:nvSpPr>
        <dsp:cNvPr id="0" name=""/>
        <dsp:cNvSpPr/>
      </dsp:nvSpPr>
      <dsp:spPr>
        <a:xfrm>
          <a:off x="7117592" y="3619771"/>
          <a:ext cx="1846079" cy="12244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f>
                <m:fPr>
                  <m:ctrlPr>
                    <a:rPr lang="fr-FR" sz="2400" b="0" i="1" kern="1200" smtClean="0">
                      <a:latin typeface="Cambria Math"/>
                    </a:rPr>
                  </m:ctrlPr>
                </m:fPr>
                <m:num>
                  <m:r>
                    <a:rPr lang="fr-FR" sz="2400" b="0" i="1" kern="1200" smtClean="0">
                      <a:latin typeface="Cambria Math"/>
                    </a:rPr>
                    <m:t>𝐹</m:t>
                  </m:r>
                </m:num>
                <m:den>
                  <m:r>
                    <a:rPr lang="fr-FR" sz="2400" b="0" i="1" kern="1200" smtClean="0">
                      <a:latin typeface="Cambria Math"/>
                    </a:rPr>
                    <m:t>𝑃</m:t>
                  </m:r>
                </m:den>
              </m:f>
              <m:r>
                <a:rPr lang="fr-FR" sz="2400" b="0" i="1" kern="1200" smtClean="0">
                  <a:latin typeface="Cambria Math"/>
                </a:rPr>
                <m:t>=8,5</m:t>
              </m:r>
            </m:oMath>
          </a14:m>
          <a:endParaRPr lang="fr-FR" sz="2400" kern="1200" dirty="0"/>
        </a:p>
      </dsp:txBody>
      <dsp:txXfrm>
        <a:off x="7117592" y="3619771"/>
        <a:ext cx="1846079" cy="122449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4C88D6-AAFA-45BE-A2C4-8074B6096548}">
      <dsp:nvSpPr>
        <dsp:cNvPr id="0" name=""/>
        <dsp:cNvSpPr/>
      </dsp:nvSpPr>
      <dsp:spPr>
        <a:xfrm>
          <a:off x="0" y="2539"/>
          <a:ext cx="7560840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Calculer la vitesse des Chevaliers de Bronze.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i="1" kern="1200" dirty="0" smtClean="0"/>
            <a:t>85 coups à la seconde</a:t>
          </a:r>
          <a:endParaRPr lang="fr-FR" sz="2400" i="1" kern="1200" dirty="0"/>
        </a:p>
      </dsp:txBody>
      <dsp:txXfrm>
        <a:off x="38041" y="40580"/>
        <a:ext cx="7484758" cy="1222736"/>
      </dsp:txXfrm>
    </dsp:sp>
    <dsp:sp modelId="{C1C17D63-067E-4A05-9472-F0DC10F73E27}">
      <dsp:nvSpPr>
        <dsp:cNvPr id="0" name=""/>
        <dsp:cNvSpPr/>
      </dsp:nvSpPr>
      <dsp:spPr>
        <a:xfrm rot="5400000">
          <a:off x="3536891" y="1333828"/>
          <a:ext cx="487056" cy="5844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tint val="6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3605080" y="1382534"/>
        <a:ext cx="350680" cy="340939"/>
      </dsp:txXfrm>
    </dsp:sp>
    <dsp:sp modelId="{D654F4FF-F313-4605-AF0B-C02E5AF83808}">
      <dsp:nvSpPr>
        <dsp:cNvPr id="0" name=""/>
        <dsp:cNvSpPr/>
      </dsp:nvSpPr>
      <dsp:spPr>
        <a:xfrm>
          <a:off x="0" y="1950766"/>
          <a:ext cx="7560840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Combien les Chevaliers d’Argent peuvent-ils donner de coups par seconde ? Et les Chevaliers d’Or ? </a:t>
          </a:r>
          <a:endParaRPr lang="fr-FR" sz="2400" kern="1200" dirty="0"/>
        </a:p>
      </dsp:txBody>
      <dsp:txXfrm>
        <a:off x="38041" y="1988807"/>
        <a:ext cx="7484758" cy="1222736"/>
      </dsp:txXfrm>
    </dsp:sp>
    <dsp:sp modelId="{7E5A176F-4C9D-4AD4-8F03-39D883F3E527}">
      <dsp:nvSpPr>
        <dsp:cNvPr id="0" name=""/>
        <dsp:cNvSpPr/>
      </dsp:nvSpPr>
      <dsp:spPr>
        <a:xfrm rot="5400000">
          <a:off x="3536891" y="3282055"/>
          <a:ext cx="487056" cy="5844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tint val="6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3605080" y="3330761"/>
        <a:ext cx="350680" cy="340939"/>
      </dsp:txXfrm>
    </dsp:sp>
    <dsp:sp modelId="{98E99046-8CB6-4807-B72B-BBB8EFDBF56B}">
      <dsp:nvSpPr>
        <dsp:cNvPr id="0" name=""/>
        <dsp:cNvSpPr/>
      </dsp:nvSpPr>
      <dsp:spPr>
        <a:xfrm>
          <a:off x="0" y="3898994"/>
          <a:ext cx="7560840" cy="1298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Comparer et commenter ces grandeurs.</a:t>
          </a:r>
          <a:endParaRPr lang="fr-FR" sz="2400" kern="1200" dirty="0"/>
        </a:p>
      </dsp:txBody>
      <dsp:txXfrm>
        <a:off x="38041" y="3937035"/>
        <a:ext cx="7484758" cy="122273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FEE86B-D7C6-4F0B-8FE0-DF52DE139DBA}">
      <dsp:nvSpPr>
        <dsp:cNvPr id="0" name=""/>
        <dsp:cNvSpPr/>
      </dsp:nvSpPr>
      <dsp:spPr>
        <a:xfrm rot="5400000">
          <a:off x="384773" y="1113906"/>
          <a:ext cx="997376" cy="11354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13C4BD-73BC-46D7-969B-AD7A0D06D1A2}">
      <dsp:nvSpPr>
        <dsp:cNvPr id="0" name=""/>
        <dsp:cNvSpPr/>
      </dsp:nvSpPr>
      <dsp:spPr>
        <a:xfrm>
          <a:off x="120529" y="8294"/>
          <a:ext cx="1678994" cy="117524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Nombre d’atomes par maille</a:t>
          </a:r>
          <a:endParaRPr lang="fr-FR" sz="2000" kern="1200" dirty="0"/>
        </a:p>
      </dsp:txBody>
      <dsp:txXfrm>
        <a:off x="177910" y="65675"/>
        <a:ext cx="1564232" cy="1060479"/>
      </dsp:txXfrm>
    </dsp:sp>
    <dsp:sp modelId="{24FFB076-FAAA-4FAA-A82F-A2A35758A3E3}">
      <dsp:nvSpPr>
        <dsp:cNvPr id="0" name=""/>
        <dsp:cNvSpPr/>
      </dsp:nvSpPr>
      <dsp:spPr>
        <a:xfrm>
          <a:off x="1799524" y="120380"/>
          <a:ext cx="1221140" cy="94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186AD0-D2D2-4270-85C7-8785B1D4855E}">
      <dsp:nvSpPr>
        <dsp:cNvPr id="0" name=""/>
        <dsp:cNvSpPr/>
      </dsp:nvSpPr>
      <dsp:spPr>
        <a:xfrm rot="5400000">
          <a:off x="1776838" y="2434090"/>
          <a:ext cx="997376" cy="11354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9DF6B6-E3C0-4BF8-A9D6-D6D52F439A3C}">
      <dsp:nvSpPr>
        <dsp:cNvPr id="0" name=""/>
        <dsp:cNvSpPr/>
      </dsp:nvSpPr>
      <dsp:spPr>
        <a:xfrm>
          <a:off x="1512594" y="1328479"/>
          <a:ext cx="1678994" cy="117524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667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50" kern="1200" dirty="0" smtClean="0"/>
            <a:t>Indice de coordination</a:t>
          </a:r>
          <a:endParaRPr lang="fr-FR" sz="1950" kern="1200" dirty="0"/>
        </a:p>
      </dsp:txBody>
      <dsp:txXfrm>
        <a:off x="1569975" y="1385860"/>
        <a:ext cx="1564232" cy="1060479"/>
      </dsp:txXfrm>
    </dsp:sp>
    <dsp:sp modelId="{EE651DE2-FC55-4993-8B14-003692E17E99}">
      <dsp:nvSpPr>
        <dsp:cNvPr id="0" name=""/>
        <dsp:cNvSpPr/>
      </dsp:nvSpPr>
      <dsp:spPr>
        <a:xfrm>
          <a:off x="3191589" y="1440565"/>
          <a:ext cx="1221140" cy="94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D7D0D-982F-428D-BAEA-414332D20B87}">
      <dsp:nvSpPr>
        <dsp:cNvPr id="0" name=""/>
        <dsp:cNvSpPr/>
      </dsp:nvSpPr>
      <dsp:spPr>
        <a:xfrm>
          <a:off x="2904659" y="2648663"/>
          <a:ext cx="1678994" cy="117524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Compacité</a:t>
          </a:r>
          <a:endParaRPr lang="fr-FR" sz="2000" kern="1200" dirty="0"/>
        </a:p>
      </dsp:txBody>
      <dsp:txXfrm>
        <a:off x="2962040" y="2706044"/>
        <a:ext cx="1564232" cy="1060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B93B4-7C16-4CA2-BC0F-5E6DC6E1A09D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12915-B22C-4233-B2AC-5EBEAEE1A31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59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/>
            </a:pPr>
            <a:r>
              <a:rPr lang="fr-FR" dirty="0" smtClean="0"/>
              <a:t>Ce modèle peut être utilisé comme fichier de démarrage pour présenter des supports de formation à un groupe.</a:t>
            </a:r>
          </a:p>
          <a:p>
            <a:endParaRPr lang="fr-FR" dirty="0" smtClean="0"/>
          </a:p>
          <a:p>
            <a:pPr lvl="0"/>
            <a:r>
              <a:rPr lang="fr-FR" sz="1200" b="1" dirty="0" smtClean="0"/>
              <a:t>Sections</a:t>
            </a:r>
            <a:endParaRPr lang="fr-FR" sz="1200" b="0" dirty="0" smtClean="0"/>
          </a:p>
          <a:p>
            <a:pPr lvl="0"/>
            <a:r>
              <a:rPr lang="fr-FR" sz="1200" b="0" dirty="0" smtClean="0"/>
              <a:t>Cliquez avec le bouton droit sur une diapositive pour ajouter des sections.</a:t>
            </a:r>
            <a:r>
              <a:rPr lang="fr-FR" sz="1200" b="0" baseline="0" dirty="0" smtClean="0"/>
              <a:t> Les sections permettent d’organiser les diapositives et facilitent la collaboration entre plusieurs auteurs.</a:t>
            </a:r>
            <a:endParaRPr lang="fr-FR" sz="1200" b="0" dirty="0" smtClean="0"/>
          </a:p>
          <a:p>
            <a:pPr lvl="0"/>
            <a:endParaRPr lang="fr-FR" sz="1200" b="1" dirty="0" smtClean="0"/>
          </a:p>
          <a:p>
            <a:pPr lvl="0"/>
            <a:r>
              <a:rPr lang="fr-FR" sz="1200" b="1" dirty="0" smtClean="0"/>
              <a:t>Notes</a:t>
            </a:r>
          </a:p>
          <a:p>
            <a:pPr lvl="0"/>
            <a:r>
              <a:rPr lang="fr-FR" sz="1200" dirty="0" smtClean="0"/>
              <a:t>Utilisez la section Notes pour les notes de présentation ou pour fournir des informations  supplémentaires à l’audience.</a:t>
            </a:r>
            <a:r>
              <a:rPr lang="fr-FR" sz="1200" baseline="0" dirty="0" smtClean="0"/>
              <a:t> Affichez ces notes en mode Présentation pendant votre présentation. </a:t>
            </a:r>
          </a:p>
          <a:p>
            <a:pPr lvl="0">
              <a:buFontTx/>
              <a:buNone/>
            </a:pPr>
            <a:r>
              <a:rPr lang="fr-FR" sz="1200" dirty="0" smtClean="0"/>
              <a:t>N’oubliez pas de tenir compte de la taille de la police (critère important pour l’accessibilité, la visibilité, l’enregistrement vidéo et la production en ligne)</a:t>
            </a:r>
          </a:p>
          <a:p>
            <a:pPr lvl="0"/>
            <a:endParaRPr lang="fr-FR" sz="1200" dirty="0" smtClean="0"/>
          </a:p>
          <a:p>
            <a:pPr lvl="0">
              <a:buFontTx/>
              <a:buNone/>
            </a:pPr>
            <a:r>
              <a:rPr lang="fr-FR" sz="1200" b="1" dirty="0" smtClean="0"/>
              <a:t>Couleurs coordonnées </a:t>
            </a:r>
          </a:p>
          <a:p>
            <a:pPr lvl="0">
              <a:buFontTx/>
              <a:buNone/>
            </a:pPr>
            <a:r>
              <a:rPr lang="fr-FR" sz="1200" dirty="0" smtClean="0"/>
              <a:t>Faites tout particulièrement attention aux diagrammes, graphiques et zones de texte.</a:t>
            </a:r>
            <a:r>
              <a:rPr lang="fr-FR" sz="1200" baseline="0" dirty="0" smtClean="0"/>
              <a:t> </a:t>
            </a:r>
            <a:endParaRPr lang="fr-FR" sz="1200" dirty="0" smtClean="0"/>
          </a:p>
          <a:p>
            <a:pPr lvl="0"/>
            <a:r>
              <a:rPr lang="fr-FR" sz="1200" dirty="0" smtClean="0"/>
              <a:t>Tenez compte du fait que les participants imprimeront la présentation en noir et blanc ou </a:t>
            </a:r>
            <a:r>
              <a:rPr lang="fr-FR" sz="1200" dirty="0" err="1" smtClean="0"/>
              <a:t>nuances de gris</a:t>
            </a:r>
            <a:r>
              <a:rPr lang="fr-FR" sz="1200" dirty="0" smtClean="0"/>
              <a:t>. Effectuez un test d’impression pour vérifier que vos couleurs s’impriment correctement en noir et blanc intégral et </a:t>
            </a:r>
            <a:r>
              <a:rPr lang="fr-FR" sz="1200" dirty="0" err="1" smtClean="0"/>
              <a:t>nuances de gris</a:t>
            </a:r>
            <a:r>
              <a:rPr lang="fr-FR" sz="1200" dirty="0" smtClean="0"/>
              <a:t>.</a:t>
            </a:r>
          </a:p>
          <a:p>
            <a:pPr lvl="0">
              <a:buFontTx/>
              <a:buNone/>
            </a:pPr>
            <a:endParaRPr lang="fr-FR" sz="1200" dirty="0" smtClean="0"/>
          </a:p>
          <a:p>
            <a:pPr lvl="0">
              <a:buFontTx/>
              <a:buNone/>
            </a:pPr>
            <a:r>
              <a:rPr lang="fr-FR" sz="1200" b="1" dirty="0" smtClean="0"/>
              <a:t>Graphiques, tableaux et diagrammes</a:t>
            </a:r>
          </a:p>
          <a:p>
            <a:pPr lvl="0"/>
            <a:r>
              <a:rPr lang="fr-FR" sz="1200" dirty="0" smtClean="0"/>
              <a:t>Faites en sorte que votre présentation soit simple : utilisez des styles et des couleurs identiques qui ne soient pas gênants.</a:t>
            </a:r>
          </a:p>
          <a:p>
            <a:pPr lvl="0"/>
            <a:r>
              <a:rPr lang="fr-FR" sz="1200" dirty="0" smtClean="0"/>
              <a:t>Ajoutez une étiquette à tous les graphiques et tableaux.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smtClean="0">
                <a:solidFill>
                  <a:prstClr val="black"/>
                </a:solidFill>
              </a:rPr>
              <a:pPr/>
              <a:t>1</a:t>
            </a:fld>
            <a:endParaRPr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Action </a:t>
            </a:r>
            <a:r>
              <a:rPr lang="fr-FR" dirty="0" err="1" smtClean="0"/>
              <a:t>Comic</a:t>
            </a:r>
            <a:r>
              <a:rPr lang="fr-FR" dirty="0" smtClean="0"/>
              <a:t> #333 - 1965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12915-B22C-4233-B2AC-5EBEAEE1A31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0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2" Type="http://schemas.openxmlformats.org/officeDocument/2006/relationships/tags" Target="../tags/tag1.xml"/><Relationship Id="rId1" Type="http://schemas.openxmlformats.org/officeDocument/2006/relationships/customXml" Target="../../customXml/item4.xml"/><Relationship Id="rId6" Type="http://schemas.openxmlformats.org/officeDocument/2006/relationships/tags" Target="../tags/tag5.xml"/><Relationship Id="rId11" Type="http://schemas.openxmlformats.org/officeDocument/2006/relationships/image" Target="../media/image4.png"/><Relationship Id="rId5" Type="http://schemas.openxmlformats.org/officeDocument/2006/relationships/tags" Target="../tags/tag4.xml"/><Relationship Id="rId10" Type="http://schemas.openxmlformats.org/officeDocument/2006/relationships/image" Target="../media/image3.png"/><Relationship Id="rId4" Type="http://schemas.openxmlformats.org/officeDocument/2006/relationships/tags" Target="../tags/tag3.xml"/><Relationship Id="rId9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.xml"/><Relationship Id="rId7" Type="http://schemas.openxmlformats.org/officeDocument/2006/relationships/image" Target="../media/image2.png"/><Relationship Id="rId2" Type="http://schemas.openxmlformats.org/officeDocument/2006/relationships/tags" Target="../tags/tag7.xml"/><Relationship Id="rId1" Type="http://schemas.openxmlformats.org/officeDocument/2006/relationships/customXml" Target="../../customXml/item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2.xml"/><Relationship Id="rId7" Type="http://schemas.openxmlformats.org/officeDocument/2006/relationships/image" Target="../media/image2.png"/><Relationship Id="rId2" Type="http://schemas.openxmlformats.org/officeDocument/2006/relationships/tags" Target="../tags/tag11.xml"/><Relationship Id="rId1" Type="http://schemas.openxmlformats.org/officeDocument/2006/relationships/customXml" Target="../../customXml/item6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customXml" Target="../../customXml/item3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7.xml"/><Relationship Id="rId7" Type="http://schemas.openxmlformats.org/officeDocument/2006/relationships/image" Target="../media/image2.png"/><Relationship Id="rId2" Type="http://schemas.openxmlformats.org/officeDocument/2006/relationships/tags" Target="../tags/tag16.xml"/><Relationship Id="rId1" Type="http://schemas.openxmlformats.org/officeDocument/2006/relationships/customXml" Target="../../customXml/item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1.xml"/><Relationship Id="rId7" Type="http://schemas.openxmlformats.org/officeDocument/2006/relationships/image" Target="../media/image2.png"/><Relationship Id="rId2" Type="http://schemas.openxmlformats.org/officeDocument/2006/relationships/tags" Target="../tags/tag20.xml"/><Relationship Id="rId1" Type="http://schemas.openxmlformats.org/officeDocument/2006/relationships/customXml" Target="../../customXml/item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customXml" Target="../../customXml/item11.xml"/><Relationship Id="rId6" Type="http://schemas.openxmlformats.org/officeDocument/2006/relationships/tags" Target="../tags/tag28.xml"/><Relationship Id="rId11" Type="http://schemas.openxmlformats.org/officeDocument/2006/relationships/image" Target="../media/image4.png"/><Relationship Id="rId5" Type="http://schemas.openxmlformats.org/officeDocument/2006/relationships/tags" Target="../tags/tag27.xml"/><Relationship Id="rId10" Type="http://schemas.openxmlformats.org/officeDocument/2006/relationships/image" Target="../media/image3.png"/><Relationship Id="rId4" Type="http://schemas.openxmlformats.org/officeDocument/2006/relationships/tags" Target="../tags/tag26.xml"/><Relationship Id="rId9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customXml" Target="../../customXml/item8.xml"/><Relationship Id="rId6" Type="http://schemas.openxmlformats.org/officeDocument/2006/relationships/tags" Target="../tags/tag34.xml"/><Relationship Id="rId11" Type="http://schemas.openxmlformats.org/officeDocument/2006/relationships/image" Target="../media/image4.png"/><Relationship Id="rId5" Type="http://schemas.openxmlformats.org/officeDocument/2006/relationships/tags" Target="../tags/tag33.xml"/><Relationship Id="rId10" Type="http://schemas.openxmlformats.org/officeDocument/2006/relationships/image" Target="../media/image3.png"/><Relationship Id="rId4" Type="http://schemas.openxmlformats.org/officeDocument/2006/relationships/tags" Target="../tags/tag32.xml"/><Relationship Id="rId9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2" Type="http://schemas.openxmlformats.org/officeDocument/2006/relationships/tags" Target="../tags/tag36.xml"/><Relationship Id="rId1" Type="http://schemas.openxmlformats.org/officeDocument/2006/relationships/customXml" Target="../../customXml/item12.xml"/><Relationship Id="rId6" Type="http://schemas.openxmlformats.org/officeDocument/2006/relationships/tags" Target="../tags/tag40.xml"/><Relationship Id="rId11" Type="http://schemas.openxmlformats.org/officeDocument/2006/relationships/image" Target="../media/image4.png"/><Relationship Id="rId5" Type="http://schemas.openxmlformats.org/officeDocument/2006/relationships/tags" Target="../tags/tag39.xml"/><Relationship Id="rId10" Type="http://schemas.openxmlformats.org/officeDocument/2006/relationships/image" Target="../media/image3.png"/><Relationship Id="rId4" Type="http://schemas.openxmlformats.org/officeDocument/2006/relationships/tags" Target="../tags/tag38.xml"/><Relationship Id="rId9" Type="http://schemas.openxmlformats.org/officeDocument/2006/relationships/image" Target="../media/image2.pn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2" Type="http://schemas.openxmlformats.org/officeDocument/2006/relationships/tags" Target="../tags/tag42.xml"/><Relationship Id="rId1" Type="http://schemas.openxmlformats.org/officeDocument/2006/relationships/customXml" Target="../../customXml/item13.xml"/><Relationship Id="rId6" Type="http://schemas.openxmlformats.org/officeDocument/2006/relationships/tags" Target="../tags/tag46.xml"/><Relationship Id="rId11" Type="http://schemas.openxmlformats.org/officeDocument/2006/relationships/image" Target="../media/image4.png"/><Relationship Id="rId5" Type="http://schemas.openxmlformats.org/officeDocument/2006/relationships/tags" Target="../tags/tag45.xml"/><Relationship Id="rId10" Type="http://schemas.openxmlformats.org/officeDocument/2006/relationships/image" Target="../media/image3.png"/><Relationship Id="rId4" Type="http://schemas.openxmlformats.org/officeDocument/2006/relationships/tags" Target="../tags/tag44.xml"/><Relationship Id="rId9" Type="http://schemas.openxmlformats.org/officeDocument/2006/relationships/image" Target="../media/image2.pn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7.xml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2" Type="http://schemas.openxmlformats.org/officeDocument/2006/relationships/tags" Target="../tags/tag48.xml"/><Relationship Id="rId1" Type="http://schemas.openxmlformats.org/officeDocument/2006/relationships/customXml" Target="../../customXml/item14.xml"/><Relationship Id="rId6" Type="http://schemas.openxmlformats.org/officeDocument/2006/relationships/tags" Target="../tags/tag52.xml"/><Relationship Id="rId11" Type="http://schemas.openxmlformats.org/officeDocument/2006/relationships/image" Target="../media/image4.png"/><Relationship Id="rId5" Type="http://schemas.openxmlformats.org/officeDocument/2006/relationships/tags" Target="../tags/tag51.xml"/><Relationship Id="rId10" Type="http://schemas.openxmlformats.org/officeDocument/2006/relationships/image" Target="../media/image3.png"/><Relationship Id="rId4" Type="http://schemas.openxmlformats.org/officeDocument/2006/relationships/tags" Target="../tags/tag50.xml"/><Relationship Id="rId9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rtl="0" eaLnBrk="1" latinLnBrk="0" hangingPunct="1">
              <a:spcBef>
                <a:spcPct val="20000"/>
              </a:spcBef>
              <a:buFont typeface="Wingdings 2"/>
              <a:buNone/>
              <a:defRPr/>
            </a:lvl1pPr>
            <a:lvl2pPr algn="ctr" rtl="0" eaLnBrk="1" latinLnBrk="0" hangingPunct="1">
              <a:spcBef>
                <a:spcPct val="20000"/>
              </a:spcBef>
              <a:buFont typeface="Wingdings 2"/>
              <a:buNone/>
              <a:defRPr/>
            </a:lvl2pPr>
            <a:lvl3pPr algn="ctr" rtl="0" eaLnBrk="1" latinLnBrk="0" hangingPunct="1">
              <a:spcBef>
                <a:spcPct val="20000"/>
              </a:spcBef>
              <a:buFont typeface="Wingdings 2"/>
              <a:buNone/>
              <a:defRPr/>
            </a:lvl3pPr>
            <a:lvl4pPr algn="ctr" rtl="0" eaLnBrk="1" latinLnBrk="0" hangingPunct="1">
              <a:spcBef>
                <a:spcPct val="20000"/>
              </a:spcBef>
              <a:buFont typeface="Wingdings 2"/>
              <a:buNone/>
              <a:defRPr/>
            </a:lvl4pPr>
            <a:lvl5pPr algn="ctr" rtl="0" eaLnBrk="1" latinLnBrk="0" hangingPunct="1">
              <a:spcBef>
                <a:spcPct val="20000"/>
              </a:spcBef>
              <a:buFont typeface="Wingdings 2"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497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00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38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757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1643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973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892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5887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629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6385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5174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2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901723"/>
            <a:ext cx="7388352" cy="1522476"/>
          </a:xfrm>
          <a:prstGeom prst="rect">
            <a:avLst/>
          </a:prstGeom>
        </p:spPr>
        <p:txBody>
          <a:bodyPr vert="horz" wrap="square" lIns="90876" tIns="43390" rIns="90876" bIns="43390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540785"/>
            <a:ext cx="7388352" cy="1522476"/>
          </a:xfrm>
          <a:prstGeom prst="rect">
            <a:avLst/>
          </a:prstGeom>
        </p:spPr>
        <p:txBody>
          <a:bodyPr vert="horz" wrap="square" lIns="90876" tIns="43390" rIns="90876" bIns="43390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pic>
        <p:nvPicPr>
          <p:cNvPr id="9" name="Picture 8" descr="Answer1.png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 descr="Answer2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780170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3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r>
              <a:rPr lang="en-US" sz="3200">
                <a:solidFill>
                  <a:prstClr val="white"/>
                </a:solidFill>
              </a:rPr>
              <a:t>Oui</a:t>
            </a:r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5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r>
              <a:rPr lang="en-US" sz="3200">
                <a:solidFill>
                  <a:prstClr val="white"/>
                </a:solidFill>
              </a:rPr>
              <a:t>Non</a:t>
            </a:r>
          </a:p>
        </p:txBody>
      </p:sp>
      <p:pic>
        <p:nvPicPr>
          <p:cNvPr id="9" name="Picture 8" descr="Answer1.png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 descr="Answer2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6809630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pic>
        <p:nvPicPr>
          <p:cNvPr id="7" name="Picture 6" descr="Palette.png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373956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36576" indent="0" algn="ctr" rtl="0" eaLnBrk="1" latinLnBrk="0" hangingPunct="1">
              <a:spcBef>
                <a:spcPct val="20000"/>
              </a:spcBef>
              <a:buNone/>
              <a:defRPr/>
            </a:lvl1pPr>
            <a:lvl2pPr marL="448056" indent="0" algn="ctr" rtl="0" eaLnBrk="1" latinLnBrk="0" hangingPunct="1">
              <a:spcBef>
                <a:spcPct val="20000"/>
              </a:spcBef>
              <a:buNone/>
              <a:defRPr/>
            </a:lvl2pPr>
            <a:lvl3pPr marL="749808" indent="0" algn="ctr" rtl="0" eaLnBrk="1" latinLnBrk="0" hangingPunct="1">
              <a:spcBef>
                <a:spcPct val="20000"/>
              </a:spcBef>
              <a:buNone/>
              <a:defRPr/>
            </a:lvl3pPr>
            <a:lvl4pPr marL="1042416" indent="0" algn="ctr" rtl="0" eaLnBrk="1" latinLnBrk="0" hangingPunct="1">
              <a:spcBef>
                <a:spcPct val="20000"/>
              </a:spcBef>
              <a:buNone/>
              <a:defRPr/>
            </a:lvl4pPr>
            <a:lvl5pPr marL="1307592" indent="0" algn="ctr" rtl="0" eaLnBrk="1" latinLnBrk="0" hangingPunct="1">
              <a:spcBef>
                <a:spcPct val="20000"/>
              </a:spcBef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r>
              <a:rPr lang="en-US" sz="3200">
                <a:solidFill>
                  <a:prstClr val="white"/>
                </a:solidFill>
              </a:rPr>
              <a:t>Oui</a:t>
            </a:r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r>
              <a:rPr lang="en-US" sz="3200">
                <a:solidFill>
                  <a:prstClr val="white"/>
                </a:solidFill>
              </a:rPr>
              <a:t>Non</a:t>
            </a:r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0478065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2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36576" indent="0" algn="ctr" rtl="0" eaLnBrk="1" latinLnBrk="0" hangingPunct="1">
              <a:spcBef>
                <a:spcPct val="20000"/>
              </a:spcBef>
              <a:buNone/>
              <a:defRPr/>
            </a:lvl1pPr>
            <a:lvl2pPr marL="448056" indent="0" algn="ctr" rtl="0" eaLnBrk="1" latinLnBrk="0" hangingPunct="1">
              <a:spcBef>
                <a:spcPct val="20000"/>
              </a:spcBef>
              <a:buNone/>
              <a:defRPr/>
            </a:lvl2pPr>
            <a:lvl3pPr marL="749808" indent="0" algn="ctr" rtl="0" eaLnBrk="1" latinLnBrk="0" hangingPunct="1">
              <a:spcBef>
                <a:spcPct val="20000"/>
              </a:spcBef>
              <a:buNone/>
              <a:defRPr/>
            </a:lvl3pPr>
            <a:lvl4pPr marL="1042416" indent="0" algn="ctr" rtl="0" eaLnBrk="1" latinLnBrk="0" hangingPunct="1">
              <a:spcBef>
                <a:spcPct val="20000"/>
              </a:spcBef>
              <a:buNone/>
              <a:defRPr/>
            </a:lvl4pPr>
            <a:lvl5pPr marL="1307592" indent="0" algn="ctr" rtl="0" eaLnBrk="1" latinLnBrk="0" hangingPunct="1">
              <a:spcBef>
                <a:spcPct val="20000"/>
              </a:spcBef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901723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36576" indent="0" algn="l" rtl="0" eaLnBrk="1" latinLnBrk="0" hangingPunct="1">
              <a:spcBef>
                <a:spcPct val="20000"/>
              </a:spcBef>
              <a:buNone/>
              <a:defRPr sz="3200"/>
            </a:lvl1pPr>
            <a:lvl2pPr marL="448056" indent="0" algn="l" rtl="0" eaLnBrk="1" latinLnBrk="0" hangingPunct="1">
              <a:spcBef>
                <a:spcPct val="20000"/>
              </a:spcBef>
              <a:buNone/>
              <a:defRPr sz="3200"/>
            </a:lvl2pPr>
            <a:lvl3pPr marL="749808" indent="0" algn="l" rtl="0" eaLnBrk="1" latinLnBrk="0" hangingPunct="1">
              <a:spcBef>
                <a:spcPct val="20000"/>
              </a:spcBef>
              <a:buNone/>
              <a:defRPr sz="3200"/>
            </a:lvl3pPr>
            <a:lvl4pPr marL="1042416" indent="0" algn="l" rtl="0" eaLnBrk="1" latinLnBrk="0" hangingPunct="1">
              <a:spcBef>
                <a:spcPct val="20000"/>
              </a:spcBef>
              <a:buNone/>
              <a:defRPr sz="3200"/>
            </a:lvl4pPr>
            <a:lvl5pPr marL="1307592" indent="0" algn="l" rtl="0" eaLnBrk="1" latinLnBrk="0" hangingPunct="1">
              <a:spcBef>
                <a:spcPct val="20000"/>
              </a:spcBef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540785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36576" indent="0" algn="l" rtl="0" eaLnBrk="1" latinLnBrk="0" hangingPunct="1">
              <a:spcBef>
                <a:spcPct val="20000"/>
              </a:spcBef>
              <a:buNone/>
              <a:defRPr sz="3200"/>
            </a:lvl1pPr>
            <a:lvl2pPr marL="448056" indent="0" algn="l" rtl="0" eaLnBrk="1" latinLnBrk="0" hangingPunct="1">
              <a:spcBef>
                <a:spcPct val="20000"/>
              </a:spcBef>
              <a:buNone/>
              <a:defRPr sz="3200"/>
            </a:lvl2pPr>
            <a:lvl3pPr marL="749808" indent="0" algn="l" rtl="0" eaLnBrk="1" latinLnBrk="0" hangingPunct="1">
              <a:spcBef>
                <a:spcPct val="20000"/>
              </a:spcBef>
              <a:buNone/>
              <a:defRPr sz="3200"/>
            </a:lvl3pPr>
            <a:lvl4pPr marL="1042416" indent="0" algn="l" rtl="0" eaLnBrk="1" latinLnBrk="0" hangingPunct="1">
              <a:spcBef>
                <a:spcPct val="20000"/>
              </a:spcBef>
              <a:buNone/>
              <a:defRPr sz="3200"/>
            </a:lvl4pPr>
            <a:lvl5pPr marL="1307592" indent="0" algn="l" rtl="0" eaLnBrk="1" latinLnBrk="0" hangingPunct="1">
              <a:spcBef>
                <a:spcPct val="20000"/>
              </a:spcBef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9492354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36576" indent="0" algn="ctr" rtl="0" eaLnBrk="1" latinLnBrk="0" hangingPunct="1">
              <a:spcBef>
                <a:spcPct val="20000"/>
              </a:spcBef>
              <a:buNone/>
              <a:defRPr/>
            </a:lvl1pPr>
            <a:lvl2pPr marL="448056" indent="0" algn="ctr" rtl="0" eaLnBrk="1" latinLnBrk="0" hangingPunct="1">
              <a:spcBef>
                <a:spcPct val="20000"/>
              </a:spcBef>
              <a:buNone/>
              <a:defRPr/>
            </a:lvl2pPr>
            <a:lvl3pPr marL="749808" indent="0" algn="ctr" rtl="0" eaLnBrk="1" latinLnBrk="0" hangingPunct="1">
              <a:spcBef>
                <a:spcPct val="20000"/>
              </a:spcBef>
              <a:buNone/>
              <a:defRPr/>
            </a:lvl3pPr>
            <a:lvl4pPr marL="1042416" indent="0" algn="ctr" rtl="0" eaLnBrk="1" latinLnBrk="0" hangingPunct="1">
              <a:spcBef>
                <a:spcPct val="20000"/>
              </a:spcBef>
              <a:buNone/>
              <a:defRPr/>
            </a:lvl4pPr>
            <a:lvl5pPr marL="1307592" indent="0" algn="ctr" rtl="0" eaLnBrk="1" latinLnBrk="0" hangingPunct="1">
              <a:spcBef>
                <a:spcPct val="20000"/>
              </a:spcBef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36576" indent="0" algn="l" rtl="0" eaLnBrk="1" latinLnBrk="0" hangingPunct="1">
              <a:spcBef>
                <a:spcPct val="20000"/>
              </a:spcBef>
              <a:buNone/>
              <a:defRPr sz="3200"/>
            </a:lvl1pPr>
            <a:lvl2pPr marL="448056" indent="0" algn="l" rtl="0" eaLnBrk="1" latinLnBrk="0" hangingPunct="1">
              <a:spcBef>
                <a:spcPct val="20000"/>
              </a:spcBef>
              <a:buNone/>
              <a:defRPr sz="3200"/>
            </a:lvl2pPr>
            <a:lvl3pPr marL="749808" indent="0" algn="l" rtl="0" eaLnBrk="1" latinLnBrk="0" hangingPunct="1">
              <a:spcBef>
                <a:spcPct val="20000"/>
              </a:spcBef>
              <a:buNone/>
              <a:defRPr sz="3200"/>
            </a:lvl3pPr>
            <a:lvl4pPr marL="1042416" indent="0" algn="l" rtl="0" eaLnBrk="1" latinLnBrk="0" hangingPunct="1">
              <a:spcBef>
                <a:spcPct val="20000"/>
              </a:spcBef>
              <a:buNone/>
              <a:defRPr sz="3200"/>
            </a:lvl4pPr>
            <a:lvl5pPr marL="1307592" indent="0" algn="l" rtl="0" eaLnBrk="1" latinLnBrk="0" hangingPunct="1">
              <a:spcBef>
                <a:spcPct val="20000"/>
              </a:spcBef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36576" indent="0" algn="l" rtl="0" eaLnBrk="1" latinLnBrk="0" hangingPunct="1">
              <a:spcBef>
                <a:spcPct val="20000"/>
              </a:spcBef>
              <a:buNone/>
              <a:defRPr sz="3200"/>
            </a:lvl1pPr>
            <a:lvl2pPr marL="448056" indent="0" algn="l" rtl="0" eaLnBrk="1" latinLnBrk="0" hangingPunct="1">
              <a:spcBef>
                <a:spcPct val="20000"/>
              </a:spcBef>
              <a:buNone/>
              <a:defRPr sz="3200"/>
            </a:lvl2pPr>
            <a:lvl3pPr marL="749808" indent="0" algn="l" rtl="0" eaLnBrk="1" latinLnBrk="0" hangingPunct="1">
              <a:spcBef>
                <a:spcPct val="20000"/>
              </a:spcBef>
              <a:buNone/>
              <a:defRPr sz="3200"/>
            </a:lvl3pPr>
            <a:lvl4pPr marL="1042416" indent="0" algn="l" rtl="0" eaLnBrk="1" latinLnBrk="0" hangingPunct="1">
              <a:spcBef>
                <a:spcPct val="20000"/>
              </a:spcBef>
              <a:buNone/>
              <a:defRPr sz="3200"/>
            </a:lvl4pPr>
            <a:lvl5pPr marL="1307592" indent="0" algn="l" rtl="0" eaLnBrk="1" latinLnBrk="0" hangingPunct="1">
              <a:spcBef>
                <a:spcPct val="20000"/>
              </a:spcBef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36576" indent="0" algn="l" rtl="0" eaLnBrk="1" latinLnBrk="0" hangingPunct="1">
              <a:spcBef>
                <a:spcPct val="20000"/>
              </a:spcBef>
              <a:buNone/>
              <a:defRPr sz="3200"/>
            </a:lvl1pPr>
            <a:lvl2pPr marL="448056" indent="0" algn="l" rtl="0" eaLnBrk="1" latinLnBrk="0" hangingPunct="1">
              <a:spcBef>
                <a:spcPct val="20000"/>
              </a:spcBef>
              <a:buNone/>
              <a:defRPr sz="3200"/>
            </a:lvl2pPr>
            <a:lvl3pPr marL="749808" indent="0" algn="l" rtl="0" eaLnBrk="1" latinLnBrk="0" hangingPunct="1">
              <a:spcBef>
                <a:spcPct val="20000"/>
              </a:spcBef>
              <a:buNone/>
              <a:defRPr sz="3200"/>
            </a:lvl3pPr>
            <a:lvl4pPr marL="1042416" indent="0" algn="l" rtl="0" eaLnBrk="1" latinLnBrk="0" hangingPunct="1">
              <a:spcBef>
                <a:spcPct val="20000"/>
              </a:spcBef>
              <a:buNone/>
              <a:defRPr sz="3200"/>
            </a:lvl4pPr>
            <a:lvl5pPr marL="1307592" indent="0" algn="l" rtl="0" eaLnBrk="1" latinLnBrk="0" hangingPunct="1">
              <a:spcBef>
                <a:spcPct val="20000"/>
              </a:spcBef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5317353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01/12/2011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01/12/2011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01/12/2011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01/12/2011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01/12/2011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01/12/2011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01/12/2011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01/12/2011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01/12/2011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3D6E5A2-EC83-451F-A719-9AC1370DD5C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01/12/2011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01/12/2011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fr-FR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fr-FR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fr-F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fr-FR" smtClean="0"/>
              <a:t>Modifiez le style des sous-titres du masque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fr-FR" sz="2000" baseline="0"/>
            </a:lvl1pPr>
          </a:lstStyle>
          <a:p>
            <a:r>
              <a:rPr kumimoji="0" lang="fr-FR"/>
              <a:t>Logo de la société</a:t>
            </a:r>
          </a:p>
        </p:txBody>
      </p:sp>
    </p:spTree>
    <p:extLst>
      <p:ext uri="{BB962C8B-B14F-4D97-AF65-F5344CB8AC3E}">
        <p14:creationId xmlns:p14="http://schemas.microsoft.com/office/powerpoint/2010/main" val="379908819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fr-FR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12/17/2009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fr-FR" sz="1800"/>
            </a:lvl1pPr>
          </a:lstStyle>
          <a:p>
            <a:r>
              <a:rPr kumimoji="0" lang="fr-FR"/>
              <a:t>Logo de la société</a:t>
            </a:r>
          </a:p>
        </p:txBody>
      </p:sp>
    </p:spTree>
    <p:extLst>
      <p:ext uri="{BB962C8B-B14F-4D97-AF65-F5344CB8AC3E}">
        <p14:creationId xmlns:p14="http://schemas.microsoft.com/office/powerpoint/2010/main" val="29241369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fr-FR"/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fr-FR" sz="3200">
                <a:latin typeface="+mn-lt"/>
              </a:defRPr>
            </a:lvl1pPr>
            <a:lvl2pPr eaLnBrk="1" latinLnBrk="0" hangingPunct="1">
              <a:defRPr kumimoji="0" lang="fr-FR" sz="2800">
                <a:latin typeface="+mn-lt"/>
              </a:defRPr>
            </a:lvl2pPr>
            <a:lvl3pPr eaLnBrk="1" latinLnBrk="0" hangingPunct="1">
              <a:defRPr kumimoji="0" lang="fr-FR" sz="2400">
                <a:latin typeface="+mn-lt"/>
              </a:defRPr>
            </a:lvl3pPr>
            <a:lvl4pPr eaLnBrk="1" latinLnBrk="0" hangingPunct="1">
              <a:defRPr kumimoji="0" lang="fr-FR" sz="2400">
                <a:latin typeface="+mn-lt"/>
              </a:defRPr>
            </a:lvl4pPr>
            <a:lvl5pPr eaLnBrk="1" latinLnBrk="0" hangingPunct="1">
              <a:defRPr kumimoji="0" lang="fr-FR" sz="2400">
                <a:latin typeface="+mn-lt"/>
              </a:defRPr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12/17/2009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5711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ière-plan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12/17/2009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892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863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0977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923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0437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7876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8779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16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528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6837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3281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2363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rtl="0" eaLnBrk="1" latinLnBrk="0" hangingPunct="1">
              <a:spcBef>
                <a:spcPct val="20000"/>
              </a:spcBef>
              <a:buFont typeface="Wingdings 2"/>
              <a:buNone/>
              <a:defRPr/>
            </a:lvl1pPr>
            <a:lvl2pPr algn="ctr" rtl="0" eaLnBrk="1" latinLnBrk="0" hangingPunct="1">
              <a:spcBef>
                <a:spcPct val="20000"/>
              </a:spcBef>
              <a:buFont typeface="Wingdings 2"/>
              <a:buNone/>
              <a:defRPr/>
            </a:lvl2pPr>
            <a:lvl3pPr algn="ctr" rtl="0" eaLnBrk="1" latinLnBrk="0" hangingPunct="1">
              <a:spcBef>
                <a:spcPct val="20000"/>
              </a:spcBef>
              <a:buFont typeface="Wingdings 2"/>
              <a:buNone/>
              <a:defRPr/>
            </a:lvl3pPr>
            <a:lvl4pPr algn="ctr" rtl="0" eaLnBrk="1" latinLnBrk="0" hangingPunct="1">
              <a:spcBef>
                <a:spcPct val="20000"/>
              </a:spcBef>
              <a:buFont typeface="Wingdings 2"/>
              <a:buNone/>
              <a:defRPr/>
            </a:lvl4pPr>
            <a:lvl5pPr algn="ctr" rtl="0" eaLnBrk="1" latinLnBrk="0" hangingPunct="1">
              <a:spcBef>
                <a:spcPct val="20000"/>
              </a:spcBef>
              <a:buFont typeface="Wingdings 2"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250953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801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9141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809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1202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9427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7438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92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50768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9474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2222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36655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rtl="0" eaLnBrk="1" latinLnBrk="0" hangingPunct="1">
              <a:spcBef>
                <a:spcPct val="20000"/>
              </a:spcBef>
              <a:buFont typeface="Wingdings 2"/>
              <a:buNone/>
              <a:defRPr/>
            </a:lvl1pPr>
            <a:lvl2pPr algn="ctr" rtl="0" eaLnBrk="1" latinLnBrk="0" hangingPunct="1">
              <a:spcBef>
                <a:spcPct val="20000"/>
              </a:spcBef>
              <a:buFont typeface="Wingdings 2"/>
              <a:buNone/>
              <a:defRPr/>
            </a:lvl2pPr>
            <a:lvl3pPr algn="ctr" rtl="0" eaLnBrk="1" latinLnBrk="0" hangingPunct="1">
              <a:spcBef>
                <a:spcPct val="20000"/>
              </a:spcBef>
              <a:buFont typeface="Wingdings 2"/>
              <a:buNone/>
              <a:defRPr/>
            </a:lvl3pPr>
            <a:lvl4pPr algn="ctr" rtl="0" eaLnBrk="1" latinLnBrk="0" hangingPunct="1">
              <a:spcBef>
                <a:spcPct val="20000"/>
              </a:spcBef>
              <a:buFont typeface="Wingdings 2"/>
              <a:buNone/>
              <a:defRPr/>
            </a:lvl4pPr>
            <a:lvl5pPr algn="ctr" rtl="0" eaLnBrk="1" latinLnBrk="0" hangingPunct="1">
              <a:spcBef>
                <a:spcPct val="20000"/>
              </a:spcBef>
              <a:buFont typeface="Wingdings 2"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19202356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179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4803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66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8179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78120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0039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2234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6872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47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33727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8437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rtl="0" eaLnBrk="1" latinLnBrk="0" hangingPunct="1">
              <a:spcBef>
                <a:spcPct val="20000"/>
              </a:spcBef>
              <a:buFont typeface="Wingdings 2"/>
              <a:buNone/>
              <a:defRPr/>
            </a:lvl1pPr>
            <a:lvl2pPr algn="ctr" rtl="0" eaLnBrk="1" latinLnBrk="0" hangingPunct="1">
              <a:spcBef>
                <a:spcPct val="20000"/>
              </a:spcBef>
              <a:buFont typeface="Wingdings 2"/>
              <a:buNone/>
              <a:defRPr/>
            </a:lvl2pPr>
            <a:lvl3pPr algn="ctr" rtl="0" eaLnBrk="1" latinLnBrk="0" hangingPunct="1">
              <a:spcBef>
                <a:spcPct val="20000"/>
              </a:spcBef>
              <a:buFont typeface="Wingdings 2"/>
              <a:buNone/>
              <a:defRPr/>
            </a:lvl3pPr>
            <a:lvl4pPr algn="ctr" rtl="0" eaLnBrk="1" latinLnBrk="0" hangingPunct="1">
              <a:spcBef>
                <a:spcPct val="20000"/>
              </a:spcBef>
              <a:buFont typeface="Wingdings 2"/>
              <a:buNone/>
              <a:defRPr/>
            </a:lvl4pPr>
            <a:lvl5pPr algn="ctr" rtl="0" eaLnBrk="1" latinLnBrk="0" hangingPunct="1">
              <a:spcBef>
                <a:spcPct val="20000"/>
              </a:spcBef>
              <a:buFont typeface="Wingdings 2"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62705463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855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3729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33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087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01644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79375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9208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421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472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24665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61643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rtl="0" eaLnBrk="1" latinLnBrk="0" hangingPunct="1">
              <a:spcBef>
                <a:spcPct val="20000"/>
              </a:spcBef>
              <a:buFont typeface="Wingdings 2"/>
              <a:buNone/>
              <a:defRPr/>
            </a:lvl1pPr>
            <a:lvl2pPr algn="ctr" rtl="0" eaLnBrk="1" latinLnBrk="0" hangingPunct="1">
              <a:spcBef>
                <a:spcPct val="20000"/>
              </a:spcBef>
              <a:buFont typeface="Wingdings 2"/>
              <a:buNone/>
              <a:defRPr/>
            </a:lvl2pPr>
            <a:lvl3pPr algn="ctr" rtl="0" eaLnBrk="1" latinLnBrk="0" hangingPunct="1">
              <a:spcBef>
                <a:spcPct val="20000"/>
              </a:spcBef>
              <a:buFont typeface="Wingdings 2"/>
              <a:buNone/>
              <a:defRPr/>
            </a:lvl3pPr>
            <a:lvl4pPr algn="ctr" rtl="0" eaLnBrk="1" latinLnBrk="0" hangingPunct="1">
              <a:spcBef>
                <a:spcPct val="20000"/>
              </a:spcBef>
              <a:buFont typeface="Wingdings 2"/>
              <a:buNone/>
              <a:defRPr/>
            </a:lvl4pPr>
            <a:lvl5pPr algn="ctr" rtl="0" eaLnBrk="1" latinLnBrk="0" hangingPunct="1">
              <a:spcBef>
                <a:spcPct val="20000"/>
              </a:spcBef>
              <a:buFont typeface="Wingdings 2"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0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1pPr>
            <a:lvl2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2pPr>
            <a:lvl3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3pPr>
            <a:lvl4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4pPr>
            <a:lvl5pPr algn="l" rtl="0" eaLnBrk="1" latinLnBrk="0" hangingPunct="1">
              <a:spcBef>
                <a:spcPct val="20000"/>
              </a:spcBef>
              <a:buFont typeface="Wingdings 2"/>
              <a:buNone/>
              <a:defRPr sz="3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pic>
        <p:nvPicPr>
          <p:cNvPr id="10" name="Picture 9" descr="Answer1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5448" y="1852688"/>
            <a:ext cx="857250" cy="857250"/>
          </a:xfrm>
          <a:prstGeom prst="rect">
            <a:avLst/>
          </a:prstGeom>
        </p:spPr>
      </p:pic>
      <p:pic>
        <p:nvPicPr>
          <p:cNvPr id="11" name="Picture 10" descr="Answer2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 descr="Answer3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939743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12/1/2011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491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4" r:id="rId15"/>
    <p:sldLayoutId id="2147483705" r:id="rId16"/>
    <p:sldLayoutId id="2147483706" r:id="rId17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549A93-1161-46B9-B9CC-4F065305EC8A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B3E09E-0F8D-4A8D-9D6D-C8BDC480D7C4}" type="slidenum">
              <a:rPr lang="en-US" smtClean="0"/>
              <a:pPr/>
              <a:t>‹N°›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09" r:id="rId13"/>
    <p:sldLayoutId id="2147483710" r:id="rId14"/>
    <p:sldLayoutId id="2147483720" r:id="rId15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866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716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981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549A93-1161-46B9-B9CC-4F065305EC8A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12/1/2011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B3E09E-0F8D-4A8D-9D6D-C8BDC480D7C4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134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3.jp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4.gif"/><Relationship Id="rId12" Type="http://schemas.openxmlformats.org/officeDocument/2006/relationships/image" Target="../media/image19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11" Type="http://schemas.openxmlformats.org/officeDocument/2006/relationships/image" Target="../media/image18.jpg"/><Relationship Id="rId5" Type="http://schemas.openxmlformats.org/officeDocument/2006/relationships/diagramColors" Target="../diagrams/colors3.xml"/><Relationship Id="rId10" Type="http://schemas.openxmlformats.org/officeDocument/2006/relationships/image" Target="../media/image17.jp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9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0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1.xml"/><Relationship Id="rId12" Type="http://schemas.openxmlformats.org/officeDocument/2006/relationships/image" Target="../media/image35.gi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Layout" Target="../diagrams/layout15.xml"/><Relationship Id="rId7" Type="http://schemas.openxmlformats.org/officeDocument/2006/relationships/image" Target="../media/image44.jp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6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diagramData" Target="../diagrams/data20.xml"/><Relationship Id="rId7" Type="http://schemas.microsoft.com/office/2007/relationships/diagramDrawing" Target="../diagrams/drawing17.xm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57.gif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3" Type="http://schemas.openxmlformats.org/officeDocument/2006/relationships/diagramLayout" Target="../diagrams/layout19.xml"/><Relationship Id="rId7" Type="http://schemas.openxmlformats.org/officeDocument/2006/relationships/diagramData" Target="../diagrams/data23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10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Relationship Id="rId9" Type="http://schemas.openxmlformats.org/officeDocument/2006/relationships/diagramQuickStyle" Target="../diagrams/quickStyl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0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73.jp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86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8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195736" y="2286000"/>
            <a:ext cx="6575288" cy="147002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La physique des super-</a:t>
            </a:r>
            <a:r>
              <a:rPr lang="fr-FR" dirty="0" err="1" smtClean="0"/>
              <a:t>heros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fr-FR" sz="2400" dirty="0" smtClean="0">
                <a:latin typeface="+mn-lt"/>
              </a:rPr>
              <a:t>Laurent </a:t>
            </a:r>
            <a:r>
              <a:rPr lang="fr-FR" sz="2400" dirty="0" err="1" smtClean="0">
                <a:latin typeface="+mn-lt"/>
              </a:rPr>
              <a:t>Villegas</a:t>
            </a:r>
            <a:endParaRPr lang="fr-FR" sz="2400" dirty="0">
              <a:latin typeface="+mn-lt"/>
            </a:endParaRPr>
          </a:p>
          <a:p>
            <a:r>
              <a:rPr lang="fr-FR" sz="2400" dirty="0" smtClean="0">
                <a:latin typeface="+mn-lt"/>
              </a:rPr>
              <a:t>2011-2012</a:t>
            </a:r>
            <a:endParaRPr lang="fr-FR" sz="2400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21567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26050"/>
            <a:ext cx="6312718" cy="332852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24" y="3645024"/>
            <a:ext cx="3672408" cy="293792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333188"/>
            <a:ext cx="3037105" cy="424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2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sz="5000" b="0" i="0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Comics et science ?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69" name="Image 6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76" y="1268760"/>
            <a:ext cx="3702154" cy="5341361"/>
          </a:xfrm>
          <a:prstGeom prst="rect">
            <a:avLst/>
          </a:prstGeom>
        </p:spPr>
      </p:pic>
      <p:graphicFrame>
        <p:nvGraphicFramePr>
          <p:cNvPr id="75" name="Diagramme 74"/>
          <p:cNvGraphicFramePr/>
          <p:nvPr>
            <p:extLst>
              <p:ext uri="{D42A27DB-BD31-4B8C-83A1-F6EECF244321}">
                <p14:modId xmlns:p14="http://schemas.microsoft.com/office/powerpoint/2010/main" val="502454568"/>
              </p:ext>
            </p:extLst>
          </p:nvPr>
        </p:nvGraphicFramePr>
        <p:xfrm>
          <a:off x="4152930" y="3338209"/>
          <a:ext cx="5616624" cy="3271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5" name="Diagramme 124"/>
          <p:cNvGraphicFramePr/>
          <p:nvPr>
            <p:extLst>
              <p:ext uri="{D42A27DB-BD31-4B8C-83A1-F6EECF244321}">
                <p14:modId xmlns:p14="http://schemas.microsoft.com/office/powerpoint/2010/main" val="690807100"/>
              </p:ext>
            </p:extLst>
          </p:nvPr>
        </p:nvGraphicFramePr>
        <p:xfrm>
          <a:off x="5436096" y="1280220"/>
          <a:ext cx="3083366" cy="1776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5" grpId="0">
        <p:bldAsOne/>
      </p:bldGraphic>
      <p:bldGraphic spid="12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Le Golden Age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3473226475"/>
              </p:ext>
            </p:extLst>
          </p:nvPr>
        </p:nvGraphicFramePr>
        <p:xfrm>
          <a:off x="215770" y="914400"/>
          <a:ext cx="8712460" cy="5898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421" y="1484784"/>
            <a:ext cx="4123157" cy="504056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68760"/>
            <a:ext cx="2141421" cy="393307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407" y="2539227"/>
            <a:ext cx="2461186" cy="399204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262586"/>
            <a:ext cx="2016224" cy="426287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53" y="1295115"/>
            <a:ext cx="3260968" cy="452912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31" y="2396456"/>
            <a:ext cx="5703447" cy="427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6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sz="5000" b="0" i="0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Le </a:t>
            </a:r>
            <a:r>
              <a:rPr lang="fr-FR" sz="5000" b="0" i="0" dirty="0" err="1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Silver</a:t>
            </a:r>
            <a:r>
              <a:rPr lang="fr-FR" sz="5000" b="0" i="0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Age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1420552426"/>
              </p:ext>
            </p:extLst>
          </p:nvPr>
        </p:nvGraphicFramePr>
        <p:xfrm>
          <a:off x="215770" y="926263"/>
          <a:ext cx="8712460" cy="5898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651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sz="5000" b="0" i="0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Sommaire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3687765829"/>
              </p:ext>
            </p:extLst>
          </p:nvPr>
        </p:nvGraphicFramePr>
        <p:xfrm>
          <a:off x="1524000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328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 smtClean="0"/>
              <a:t>Superman du Golden Age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fr-FR" dirty="0" smtClean="0"/>
              <a:t>La planète Krypton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Superman du </a:t>
            </a:r>
            <a:r>
              <a:rPr lang="fr-FR" dirty="0" err="1" smtClean="0"/>
              <a:t>Silver</a:t>
            </a:r>
            <a:r>
              <a:rPr lang="fr-FR" dirty="0" smtClean="0"/>
              <a:t> Age</a:t>
            </a:r>
            <a:endParaRPr lang="fr-FR" dirty="0"/>
          </a:p>
        </p:txBody>
      </p:sp>
      <p:sp>
        <p:nvSpPr>
          <p:cNvPr id="9" name="Title 118"/>
          <p:cNvSpPr txBox="1">
            <a:spLocks/>
          </p:cNvSpPr>
          <p:nvPr/>
        </p:nvSpPr>
        <p:spPr>
          <a:xfrm>
            <a:off x="457200" y="552450"/>
            <a:ext cx="8305800" cy="381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fr-FR" sz="4500" dirty="0" smtClean="0">
                <a:solidFill>
                  <a:srgbClr val="04617B"/>
                </a:solidFill>
                <a:latin typeface="Calibri"/>
              </a:rPr>
              <a:t>Le fils de Krypton</a:t>
            </a:r>
            <a:endParaRPr lang="fr-FR" sz="4500" dirty="0">
              <a:solidFill>
                <a:srgbClr val="04617B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464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6676" y="2636912"/>
            <a:ext cx="7470648" cy="1143000"/>
          </a:xfrm>
        </p:spPr>
        <p:txBody>
          <a:bodyPr/>
          <a:lstStyle/>
          <a:p>
            <a:pPr algn="ctr"/>
            <a:r>
              <a:rPr lang="fr-FR" dirty="0" smtClean="0"/>
              <a:t>Superman du Golden Age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6147307" cy="424847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290519"/>
            <a:ext cx="2952328" cy="237134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681" y="332656"/>
            <a:ext cx="2263543" cy="319159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22"/>
          <a:stretch/>
        </p:blipFill>
        <p:spPr>
          <a:xfrm>
            <a:off x="5808290" y="3603365"/>
            <a:ext cx="2716330" cy="307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Les 3 lois de Newton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Diagramme 3"/>
              <p:cNvGraphicFramePr/>
              <p:nvPr>
                <p:extLst>
                  <p:ext uri="{D42A27DB-BD31-4B8C-83A1-F6EECF244321}">
                    <p14:modId xmlns:p14="http://schemas.microsoft.com/office/powerpoint/2010/main" val="3890160906"/>
                  </p:ext>
                </p:extLst>
              </p:nvPr>
            </p:nvGraphicFramePr>
            <p:xfrm>
              <a:off x="468115" y="1367408"/>
              <a:ext cx="8064896" cy="549059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4" name="Diagramme 3"/>
              <p:cNvGraphicFramePr/>
              <p:nvPr>
                <p:extLst>
                  <p:ext uri="{D42A27DB-BD31-4B8C-83A1-F6EECF244321}">
                    <p14:modId xmlns:p14="http://schemas.microsoft.com/office/powerpoint/2010/main" val="3890160906"/>
                  </p:ext>
                </p:extLst>
              </p:nvPr>
            </p:nvGraphicFramePr>
            <p:xfrm>
              <a:off x="468115" y="1367408"/>
              <a:ext cx="8064896" cy="549059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4523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La physique du saut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3223809755"/>
              </p:ext>
            </p:extLst>
          </p:nvPr>
        </p:nvGraphicFramePr>
        <p:xfrm>
          <a:off x="755576" y="1397000"/>
          <a:ext cx="756084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039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La physique du saut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9" name="ACP-tir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3083" y="1484784"/>
            <a:ext cx="6624736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9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La physique du saut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554898320"/>
              </p:ext>
            </p:extLst>
          </p:nvPr>
        </p:nvGraphicFramePr>
        <p:xfrm>
          <a:off x="755576" y="1397000"/>
          <a:ext cx="756084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030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La physique du saut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81" y="1628800"/>
            <a:ext cx="5232581" cy="3924435"/>
          </a:xfrm>
          <a:prstGeom prst="rect">
            <a:avLst/>
          </a:prstGeom>
        </p:spPr>
      </p:pic>
      <p:sp>
        <p:nvSpPr>
          <p:cNvPr id="5" name="Parallélogramme 4"/>
          <p:cNvSpPr/>
          <p:nvPr/>
        </p:nvSpPr>
        <p:spPr>
          <a:xfrm>
            <a:off x="467544" y="5553235"/>
            <a:ext cx="4392488" cy="936105"/>
          </a:xfrm>
          <a:prstGeom prst="parallelogram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Données : </a:t>
            </a:r>
            <a:r>
              <a:rPr lang="fr-FR" dirty="0" err="1" smtClean="0"/>
              <a:t>m</a:t>
            </a:r>
            <a:r>
              <a:rPr lang="fr-FR" sz="800" dirty="0" err="1" smtClean="0"/>
              <a:t>S</a:t>
            </a:r>
            <a:r>
              <a:rPr lang="fr-FR" dirty="0" smtClean="0"/>
              <a:t> = 100 kg ; </a:t>
            </a:r>
          </a:p>
          <a:p>
            <a:pPr algn="ctr"/>
            <a:r>
              <a:rPr lang="fr-FR" dirty="0" smtClean="0"/>
              <a:t>durée de la poussée = ¼ s ; </a:t>
            </a:r>
          </a:p>
          <a:p>
            <a:pPr algn="ctr"/>
            <a:r>
              <a:rPr lang="fr-FR" dirty="0" err="1" smtClean="0"/>
              <a:t>F</a:t>
            </a:r>
            <a:r>
              <a:rPr lang="fr-FR" sz="1200" dirty="0" err="1" smtClean="0"/>
              <a:t>saut</a:t>
            </a:r>
            <a:r>
              <a:rPr lang="fr-FR" dirty="0" smtClean="0"/>
              <a:t> 70% &gt; </a:t>
            </a:r>
            <a:r>
              <a:rPr lang="fr-FR" dirty="0" err="1" smtClean="0"/>
              <a:t>F</a:t>
            </a:r>
            <a:r>
              <a:rPr lang="fr-FR" sz="1200" dirty="0" err="1" smtClean="0"/>
              <a:t>debout</a:t>
            </a: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2737373058"/>
              </p:ext>
            </p:extLst>
          </p:nvPr>
        </p:nvGraphicFramePr>
        <p:xfrm>
          <a:off x="4211960" y="2189087"/>
          <a:ext cx="4704184" cy="383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194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La physique du saut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Diagramme 1"/>
              <p:cNvGraphicFramePr/>
              <p:nvPr>
                <p:extLst>
                  <p:ext uri="{D42A27DB-BD31-4B8C-83A1-F6EECF244321}">
                    <p14:modId xmlns:p14="http://schemas.microsoft.com/office/powerpoint/2010/main" val="3792856743"/>
                  </p:ext>
                </p:extLst>
              </p:nvPr>
            </p:nvGraphicFramePr>
            <p:xfrm>
              <a:off x="174224" y="1412776"/>
              <a:ext cx="8964488" cy="511256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2" name="Diagramme 1"/>
              <p:cNvGraphicFramePr/>
              <p:nvPr>
                <p:extLst>
                  <p:ext uri="{D42A27DB-BD31-4B8C-83A1-F6EECF244321}">
                    <p14:modId xmlns:p14="http://schemas.microsoft.com/office/powerpoint/2010/main" val="3792856743"/>
                  </p:ext>
                </p:extLst>
              </p:nvPr>
            </p:nvGraphicFramePr>
            <p:xfrm>
              <a:off x="174224" y="1412776"/>
              <a:ext cx="8964488" cy="511256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3788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6676" y="2636912"/>
            <a:ext cx="7470648" cy="1143000"/>
          </a:xfrm>
        </p:spPr>
        <p:txBody>
          <a:bodyPr/>
          <a:lstStyle/>
          <a:p>
            <a:pPr algn="ctr"/>
            <a:r>
              <a:rPr lang="fr-FR" dirty="0" smtClean="0"/>
              <a:t>La planète Krypton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717032"/>
            <a:ext cx="4448547" cy="296569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20" y="129565"/>
            <a:ext cx="3958932" cy="287197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304" y="260648"/>
            <a:ext cx="4225399" cy="237626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12" y="4005064"/>
            <a:ext cx="3891452" cy="210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6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Newton et la force de gravitation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99888"/>
            <a:ext cx="3034510" cy="41441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Diagramme 6"/>
              <p:cNvGraphicFramePr/>
              <p:nvPr>
                <p:extLst>
                  <p:ext uri="{D42A27DB-BD31-4B8C-83A1-F6EECF244321}">
                    <p14:modId xmlns:p14="http://schemas.microsoft.com/office/powerpoint/2010/main" val="4282307042"/>
                  </p:ext>
                </p:extLst>
              </p:nvPr>
            </p:nvGraphicFramePr>
            <p:xfrm>
              <a:off x="3178958" y="1505136"/>
              <a:ext cx="5822474" cy="341592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7" name="Diagramme 6"/>
              <p:cNvGraphicFramePr/>
              <p:nvPr>
                <p:extLst>
                  <p:ext uri="{D42A27DB-BD31-4B8C-83A1-F6EECF244321}">
                    <p14:modId xmlns:p14="http://schemas.microsoft.com/office/powerpoint/2010/main" val="4282307042"/>
                  </p:ext>
                </p:extLst>
              </p:nvPr>
            </p:nvGraphicFramePr>
            <p:xfrm>
              <a:off x="3178958" y="1505136"/>
              <a:ext cx="5822474" cy="341592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p:pic>
        <p:nvPicPr>
          <p:cNvPr id="1028" name="Picture 4" descr="Isaac Newto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356992"/>
            <a:ext cx="2509892" cy="335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01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Champs de gravitation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4089637941"/>
              </p:ext>
            </p:extLst>
          </p:nvPr>
        </p:nvGraphicFramePr>
        <p:xfrm>
          <a:off x="755576" y="1397000"/>
          <a:ext cx="756084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46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Densité x15 ?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214732704"/>
              </p:ext>
            </p:extLst>
          </p:nvPr>
        </p:nvGraphicFramePr>
        <p:xfrm>
          <a:off x="162335" y="2060848"/>
          <a:ext cx="86764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848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Rayon x15 ?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3875658302"/>
              </p:ext>
            </p:extLst>
          </p:nvPr>
        </p:nvGraphicFramePr>
        <p:xfrm>
          <a:off x="162335" y="2060848"/>
          <a:ext cx="86764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765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Matière exotique ?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4278812787"/>
              </p:ext>
            </p:extLst>
          </p:nvPr>
        </p:nvGraphicFramePr>
        <p:xfrm>
          <a:off x="72071" y="1628800"/>
          <a:ext cx="885698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412776"/>
            <a:ext cx="1905000" cy="214312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90" y="4797152"/>
            <a:ext cx="2119832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93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6676" y="2636912"/>
            <a:ext cx="7470648" cy="1143000"/>
          </a:xfrm>
        </p:spPr>
        <p:txBody>
          <a:bodyPr/>
          <a:lstStyle/>
          <a:p>
            <a:pPr algn="ctr"/>
            <a:r>
              <a:rPr lang="fr-FR" dirty="0" smtClean="0"/>
              <a:t>Superman du </a:t>
            </a:r>
            <a:r>
              <a:rPr lang="fr-FR" dirty="0" err="1" smtClean="0"/>
              <a:t>Silver</a:t>
            </a:r>
            <a:r>
              <a:rPr lang="fr-FR" dirty="0" smtClean="0"/>
              <a:t> Age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68" y="3861048"/>
            <a:ext cx="3853388" cy="287719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023" y="3645024"/>
            <a:ext cx="3744416" cy="281171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70" y="558984"/>
            <a:ext cx="4080453" cy="216024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16632"/>
            <a:ext cx="2160240" cy="275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IR ou UV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547701629"/>
              </p:ext>
            </p:extLst>
          </p:nvPr>
        </p:nvGraphicFramePr>
        <p:xfrm>
          <a:off x="755576" y="1397000"/>
          <a:ext cx="756084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020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Notion d’électronégativité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3" name="Electronegativity [www.myurl.com]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172" y="1342966"/>
            <a:ext cx="7032781" cy="527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7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6" y="2120461"/>
            <a:ext cx="6162730" cy="1996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Les UV en chimie organique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508104" y="1861513"/>
            <a:ext cx="3350404" cy="461665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fr-FR" sz="2400" b="1" i="1" dirty="0" smtClean="0"/>
              <a:t>Règle de </a:t>
            </a:r>
            <a:r>
              <a:rPr lang="fr-FR" sz="2400" b="1" i="1" dirty="0" err="1" smtClean="0"/>
              <a:t>Markovnikov</a:t>
            </a:r>
            <a:endParaRPr lang="fr-FR" sz="2400" b="1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365104"/>
            <a:ext cx="5818238" cy="15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689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Les UV en chimie organique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16759" r="15948" b="9585"/>
          <a:stretch/>
        </p:blipFill>
        <p:spPr bwMode="auto">
          <a:xfrm>
            <a:off x="179512" y="1325703"/>
            <a:ext cx="8321004" cy="548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014228" y="1659419"/>
            <a:ext cx="1977721" cy="461665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fr-FR" sz="2400" b="1" i="1" dirty="0" smtClean="0"/>
              <a:t>Effet </a:t>
            </a:r>
            <a:r>
              <a:rPr lang="fr-FR" sz="2400" b="1" i="1" dirty="0" err="1" smtClean="0"/>
              <a:t>Karash</a:t>
            </a:r>
            <a:endParaRPr lang="fr-FR" sz="2400" b="1" i="1" dirty="0"/>
          </a:p>
        </p:txBody>
      </p:sp>
    </p:spTree>
    <p:extLst>
      <p:ext uri="{BB962C8B-B14F-4D97-AF65-F5344CB8AC3E}">
        <p14:creationId xmlns:p14="http://schemas.microsoft.com/office/powerpoint/2010/main" val="96480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Vision à rayons X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56792"/>
            <a:ext cx="2918896" cy="2179442"/>
          </a:xfrm>
          <a:prstGeom prst="rect">
            <a:avLst/>
          </a:prstGeom>
        </p:spPr>
      </p:pic>
      <p:graphicFrame>
        <p:nvGraphicFramePr>
          <p:cNvPr id="10" name="Diagramme 9"/>
          <p:cNvGraphicFramePr/>
          <p:nvPr>
            <p:extLst>
              <p:ext uri="{D42A27DB-BD31-4B8C-83A1-F6EECF244321}">
                <p14:modId xmlns:p14="http://schemas.microsoft.com/office/powerpoint/2010/main" val="1088294648"/>
              </p:ext>
            </p:extLst>
          </p:nvPr>
        </p:nvGraphicFramePr>
        <p:xfrm>
          <a:off x="-7548" y="1211947"/>
          <a:ext cx="6480720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106" y="3844445"/>
            <a:ext cx="2361382" cy="284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0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11960" y="980728"/>
            <a:ext cx="4536504" cy="1777777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La mort de Gwen Stacy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26" y="821420"/>
            <a:ext cx="3500020" cy="478336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037369"/>
            <a:ext cx="3168352" cy="334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La mort de Gwen Stacy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3407242394"/>
              </p:ext>
            </p:extLst>
          </p:nvPr>
        </p:nvGraphicFramePr>
        <p:xfrm>
          <a:off x="3707904" y="1484784"/>
          <a:ext cx="4704184" cy="383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83474"/>
            <a:ext cx="2376264" cy="5454092"/>
          </a:xfrm>
          <a:prstGeom prst="rect">
            <a:avLst/>
          </a:prstGeom>
        </p:spPr>
      </p:pic>
      <p:sp>
        <p:nvSpPr>
          <p:cNvPr id="8" name="Parallélogramme 7"/>
          <p:cNvSpPr/>
          <p:nvPr/>
        </p:nvSpPr>
        <p:spPr>
          <a:xfrm>
            <a:off x="4067944" y="5663593"/>
            <a:ext cx="4752528" cy="936105"/>
          </a:xfrm>
          <a:prstGeom prst="parallelogram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Données : m = </a:t>
            </a:r>
            <a:r>
              <a:rPr lang="fr-FR" dirty="0"/>
              <a:t>5</a:t>
            </a:r>
            <a:r>
              <a:rPr lang="fr-FR" dirty="0" smtClean="0"/>
              <a:t>0 kg ; </a:t>
            </a:r>
          </a:p>
          <a:p>
            <a:pPr algn="ctr"/>
            <a:r>
              <a:rPr lang="fr-FR" dirty="0" smtClean="0"/>
              <a:t>H = 90 m ; </a:t>
            </a:r>
          </a:p>
          <a:p>
            <a:pPr algn="ctr"/>
            <a:r>
              <a:rPr lang="fr-FR" dirty="0" smtClean="0"/>
              <a:t>Elasticité de la toile </a:t>
            </a:r>
            <a:r>
              <a:rPr lang="fr-FR" dirty="0" smtClean="0">
                <a:sym typeface="Symbol"/>
              </a:rPr>
              <a:t> arrêt en 0,5 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716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Intensité de la force appliquée ?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Diagramme 1"/>
              <p:cNvGraphicFramePr/>
              <p:nvPr>
                <p:extLst>
                  <p:ext uri="{D42A27DB-BD31-4B8C-83A1-F6EECF244321}">
                    <p14:modId xmlns:p14="http://schemas.microsoft.com/office/powerpoint/2010/main" val="3599813059"/>
                  </p:ext>
                </p:extLst>
              </p:nvPr>
            </p:nvGraphicFramePr>
            <p:xfrm>
              <a:off x="174224" y="1412776"/>
              <a:ext cx="8964488" cy="511256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2" name="Diagramme 1"/>
              <p:cNvGraphicFramePr/>
              <p:nvPr>
                <p:extLst>
                  <p:ext uri="{D42A27DB-BD31-4B8C-83A1-F6EECF244321}">
                    <p14:modId xmlns:p14="http://schemas.microsoft.com/office/powerpoint/2010/main" val="3599813059"/>
                  </p:ext>
                </p:extLst>
              </p:nvPr>
            </p:nvGraphicFramePr>
            <p:xfrm>
              <a:off x="174224" y="1412776"/>
              <a:ext cx="8964488" cy="511256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1166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6676" y="2636912"/>
            <a:ext cx="7470648" cy="114300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Super-Vitesse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939716"/>
            <a:ext cx="2265844" cy="169719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95" y="4005064"/>
            <a:ext cx="3287865" cy="246589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52" y="2348880"/>
            <a:ext cx="2658166" cy="431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0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La vitesse de Chevaliers …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4194808341"/>
              </p:ext>
            </p:extLst>
          </p:nvPr>
        </p:nvGraphicFramePr>
        <p:xfrm>
          <a:off x="755576" y="1397000"/>
          <a:ext cx="756084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685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Marche </a:t>
            </a:r>
            <a:r>
              <a:rPr lang="fr-FR" dirty="0" smtClean="0">
                <a:solidFill>
                  <a:srgbClr val="04617B"/>
                </a:solidFill>
                <a:latin typeface="Calibri"/>
              </a:rPr>
              <a:t>sur l’eau …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19934"/>
            <a:ext cx="4213498" cy="507741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89" y="2132856"/>
            <a:ext cx="4790097" cy="367240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16" y="1470622"/>
            <a:ext cx="3450694" cy="517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1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Comment a</a:t>
            </a:r>
            <a:r>
              <a:rPr lang="fr-FR" dirty="0" smtClean="0">
                <a:solidFill>
                  <a:srgbClr val="04617B"/>
                </a:solidFill>
                <a:latin typeface="Calibri"/>
              </a:rPr>
              <a:t>ttraper une balle ?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43" y="2348880"/>
            <a:ext cx="756624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4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772816"/>
            <a:ext cx="6552728" cy="2232248"/>
          </a:xfrm>
        </p:spPr>
        <p:txBody>
          <a:bodyPr>
            <a:normAutofit/>
          </a:bodyPr>
          <a:lstStyle/>
          <a:p>
            <a:pPr algn="ctr"/>
            <a:r>
              <a:rPr lang="fr-FR" dirty="0" err="1" smtClean="0"/>
              <a:t>Ice</a:t>
            </a:r>
            <a:r>
              <a:rPr lang="fr-FR" dirty="0" smtClean="0"/>
              <a:t>-Man et les chevaliers des glaces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60647"/>
            <a:ext cx="2901685" cy="356022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827573"/>
            <a:ext cx="3563888" cy="2672916"/>
          </a:xfrm>
          <a:prstGeom prst="rect">
            <a:avLst/>
          </a:prstGeom>
        </p:spPr>
      </p:pic>
      <p:pic>
        <p:nvPicPr>
          <p:cNvPr id="1026" name="Picture 2" descr="camus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3713"/>
            <a:ext cx="1008112" cy="212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18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Comment geler un objet</a:t>
            </a:r>
            <a:r>
              <a:rPr lang="fr-FR" dirty="0" smtClean="0">
                <a:solidFill>
                  <a:srgbClr val="04617B"/>
                </a:solidFill>
                <a:latin typeface="Calibri"/>
              </a:rPr>
              <a:t> ?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8"/>
            <a:ext cx="3312368" cy="456878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138" y="1845949"/>
            <a:ext cx="4612486" cy="427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4199" y="2203527"/>
            <a:ext cx="6552728" cy="1801537"/>
          </a:xfrm>
        </p:spPr>
        <p:txBody>
          <a:bodyPr>
            <a:normAutofit/>
          </a:bodyPr>
          <a:lstStyle/>
          <a:p>
            <a:pPr algn="ctr"/>
            <a:r>
              <a:rPr lang="fr-FR" dirty="0" err="1" smtClean="0"/>
              <a:t>Ant</a:t>
            </a:r>
            <a:r>
              <a:rPr lang="fr-FR" dirty="0" smtClean="0"/>
              <a:t>-Man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47413"/>
            <a:ext cx="3331373" cy="333137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2656"/>
            <a:ext cx="3084831" cy="231362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733047"/>
            <a:ext cx="2426965" cy="323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8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Empilement compact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8507611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9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Empilement compact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247" y="1464173"/>
            <a:ext cx="5688632" cy="536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1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Structure cubique à faces centrées 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437752450"/>
              </p:ext>
            </p:extLst>
          </p:nvPr>
        </p:nvGraphicFramePr>
        <p:xfrm>
          <a:off x="4211960" y="2189087"/>
          <a:ext cx="4704184" cy="383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t="7859" r="10634" b="6725"/>
          <a:stretch/>
        </p:blipFill>
        <p:spPr>
          <a:xfrm>
            <a:off x="270346" y="1700808"/>
            <a:ext cx="4211520" cy="464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7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Structure cubique à faces centrées 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83" y="2204864"/>
            <a:ext cx="8204559" cy="330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18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3810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fr-FR" dirty="0" smtClean="0">
                <a:solidFill>
                  <a:srgbClr val="04617B"/>
                </a:solidFill>
                <a:latin typeface="Calibri"/>
              </a:rPr>
              <a:t>Structure hexagonal compact</a:t>
            </a:r>
            <a:endParaRPr lang="fr-FR" sz="5000" b="0" i="0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14356"/>
            <a:ext cx="6321644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useMischief_Coordinates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useMischief_Planets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MouseMischief_Coordinates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MouseMischief_Coordinates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MouseMischief_Coordinates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MouseMischief_Coordinates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item1.xml><?xml version="1.0" encoding="utf-8"?>
<Layout>
  <Type>Drawing</Type>
  <ChoicesCount>0</ChoicesCount>
  <Orientation>Left</Orientation>
</Layout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force/>
</file>

<file path=customXml/item4.xml><?xml version="1.0" encoding="utf-8"?>
<force/>
</file>

<file path=customXml/item5.xml><?xml version="1.0" encoding="utf-8"?>
<Layout>
  <Type>Drawing</Type>
  <ChoicesCount>0</ChoicesCount>
  <Orientation>Left</Orientation>
</Layout>
</file>

<file path=customXml/item6.xml><?xml version="1.0" encoding="utf-8"?>
<Layout>
  <Type>MultipleChoice</Type>
  <ChoicesCount>2</ChoicesCount>
  <Orientation>Left</Orientation>
</Layout>
</file>

<file path=customXml/item7.xml><?xml version="1.0" encoding="utf-8"?>
<force/>
</file>

<file path=customXml/item8.xml><?xml version="1.0" encoding="utf-8"?>
<force/>
</file>

<file path=customXml/item9.xml><?xml version="1.0" encoding="utf-8"?>
<Layout>
  <Type>MultipleChoice</Type>
  <ChoicesCount>2</ChoicesCount>
  <Orientation>Left</Orientation>
</Layout>
</file>

<file path=customXml/item10.xml><?xml version="1.0" encoding="utf-8"?>
<force/>
</file>

<file path=customXml/item11.xml><?xml version="1.0" encoding="utf-8"?>
<Layout>
  <Type>YesNo</Type>
  <ChoicesCount>2</ChoicesCount>
  <Orientation>Left</Orientation>
</Layout>
</file>

<file path=customXml/item12.xml><?xml version="1.0" encoding="utf-8"?>
<force/>
</file>

<file path=customXml/item13.xml><?xml version="1.0" encoding="utf-8"?>
<force/>
</file>

<file path=customXml/item14.xml><?xml version="1.0" encoding="utf-8"?>
<force/>
</file>

<file path=customXml/itemProps1.xml><?xml version="1.0" encoding="utf-8"?>
<ds:datastoreItem xmlns:ds="http://schemas.openxmlformats.org/officeDocument/2006/customXml" ds:itemID="{97C41A76-507F-4A20-B6FC-C804E4855436}">
  <ds:schemaRefs/>
</ds:datastoreItem>
</file>

<file path=customXml/itemProps2.xml><?xml version="1.0" encoding="utf-8"?>
<ds:datastoreItem xmlns:ds="http://schemas.openxmlformats.org/officeDocument/2006/customXml" ds:itemID="{5462212A-ABC9-45F8-96E9-5422B04130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840B64-35E7-4DBB-947A-998BAE45D18E}">
  <ds:schemaRefs/>
</ds:datastoreItem>
</file>

<file path=customXml/itemProps4.xml><?xml version="1.0" encoding="utf-8"?>
<ds:datastoreItem xmlns:ds="http://schemas.openxmlformats.org/officeDocument/2006/customXml" ds:itemID="{DEF68E53-59AB-4A66-A7CD-EE31A29E6C3C}">
  <ds:schemaRefs/>
</ds:datastoreItem>
</file>

<file path=customXml/itemProps5.xml><?xml version="1.0" encoding="utf-8"?>
<ds:datastoreItem xmlns:ds="http://schemas.openxmlformats.org/officeDocument/2006/customXml" ds:itemID="{2F344CA7-8283-4A4C-BA36-07A07045DC86}">
  <ds:schemaRefs/>
</ds:datastoreItem>
</file>

<file path=customXml/itemProps6.xml><?xml version="1.0" encoding="utf-8"?>
<ds:datastoreItem xmlns:ds="http://schemas.openxmlformats.org/officeDocument/2006/customXml" ds:itemID="{99283DD5-D674-4B98-9ED6-494FFF1E2BF5}">
  <ds:schemaRefs/>
</ds:datastoreItem>
</file>

<file path=customXml/itemProps7.xml><?xml version="1.0" encoding="utf-8"?>
<ds:datastoreItem xmlns:ds="http://schemas.openxmlformats.org/officeDocument/2006/customXml" ds:itemID="{95D340DE-E309-418B-836C-82E98FB7B03B}">
  <ds:schemaRefs/>
</ds:datastoreItem>
</file>

<file path=customXml/itemProps8.xml><?xml version="1.0" encoding="utf-8"?>
<ds:datastoreItem xmlns:ds="http://schemas.openxmlformats.org/officeDocument/2006/customXml" ds:itemID="{CC6B0526-D823-44EB-AD67-85D08E5ED0D9}">
  <ds:schemaRefs/>
</ds:datastoreItem>
</file>

<file path=customXml/itemProps9.xml><?xml version="1.0" encoding="utf-8"?>
<ds:datastoreItem xmlns:ds="http://schemas.openxmlformats.org/officeDocument/2006/customXml" ds:itemID="{35278A69-DEBC-41A5-B3D6-54180531C211}">
  <ds:schemaRefs/>
</ds:datastoreItem>
</file>

<file path=customXml/itemProps10.xml><?xml version="1.0" encoding="utf-8"?>
<ds:datastoreItem xmlns:ds="http://schemas.openxmlformats.org/officeDocument/2006/customXml" ds:itemID="{2CE33898-9052-4B42-8FEA-6A5797D578E0}">
  <ds:schemaRefs/>
</ds:datastoreItem>
</file>

<file path=customXml/itemProps11.xml><?xml version="1.0" encoding="utf-8"?>
<ds:datastoreItem xmlns:ds="http://schemas.openxmlformats.org/officeDocument/2006/customXml" ds:itemID="{46A379B3-101E-4F9D-8023-5AB67F84CC70}">
  <ds:schemaRefs/>
</ds:datastoreItem>
</file>

<file path=customXml/itemProps12.xml><?xml version="1.0" encoding="utf-8"?>
<ds:datastoreItem xmlns:ds="http://schemas.openxmlformats.org/officeDocument/2006/customXml" ds:itemID="{02C87D9C-19C0-45A2-B14F-510028AD6D6F}">
  <ds:schemaRefs/>
</ds:datastoreItem>
</file>

<file path=customXml/itemProps13.xml><?xml version="1.0" encoding="utf-8"?>
<ds:datastoreItem xmlns:ds="http://schemas.openxmlformats.org/officeDocument/2006/customXml" ds:itemID="{CCD2620D-A567-4575-B302-7FFA60B884B0}">
  <ds:schemaRefs/>
</ds:datastoreItem>
</file>

<file path=customXml/itemProps14.xml><?xml version="1.0" encoding="utf-8"?>
<ds:datastoreItem xmlns:ds="http://schemas.openxmlformats.org/officeDocument/2006/customXml" ds:itemID="{82297AB1-28E0-46CE-B542-7D7AF980A96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MouseMischief_Coordinates</Template>
  <TotalTime>0</TotalTime>
  <Words>1131</Words>
  <Application>Microsoft Office PowerPoint</Application>
  <PresentationFormat>Affichage à l'écran (4:3)</PresentationFormat>
  <Paragraphs>169</Paragraphs>
  <Slides>41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41</vt:i4>
      </vt:variant>
    </vt:vector>
  </HeadingPairs>
  <TitlesOfParts>
    <vt:vector size="56" baseType="lpstr">
      <vt:lpstr>Arial</vt:lpstr>
      <vt:lpstr>Symbol</vt:lpstr>
      <vt:lpstr>Franklin Gothic Book</vt:lpstr>
      <vt:lpstr>Georgia</vt:lpstr>
      <vt:lpstr>Calibri</vt:lpstr>
      <vt:lpstr>Cambria Math</vt:lpstr>
      <vt:lpstr>Wingdings 2</vt:lpstr>
      <vt:lpstr>Constantia</vt:lpstr>
      <vt:lpstr>MouseMischief_Coordinates</vt:lpstr>
      <vt:lpstr>MouseMischief_Planets</vt:lpstr>
      <vt:lpstr>Débit</vt:lpstr>
      <vt:lpstr>1_MouseMischief_Coordinates</vt:lpstr>
      <vt:lpstr>2_MouseMischief_Coordinates</vt:lpstr>
      <vt:lpstr>3_MouseMischief_Coordinates</vt:lpstr>
      <vt:lpstr>4_MouseMischief_Coordinates</vt:lpstr>
      <vt:lpstr>La physique des super-heros</vt:lpstr>
      <vt:lpstr>Présentation PowerPoint</vt:lpstr>
      <vt:lpstr>Comics et science ?</vt:lpstr>
      <vt:lpstr>Le Golden Age</vt:lpstr>
      <vt:lpstr>Le Silver Age</vt:lpstr>
      <vt:lpstr>Sommaire</vt:lpstr>
      <vt:lpstr>Présentation PowerPoint</vt:lpstr>
      <vt:lpstr>Superman du Golden Age</vt:lpstr>
      <vt:lpstr>Les 3 lois de Newton</vt:lpstr>
      <vt:lpstr>La physique du saut</vt:lpstr>
      <vt:lpstr>La physique du saut</vt:lpstr>
      <vt:lpstr>La physique du saut</vt:lpstr>
      <vt:lpstr>La physique du saut</vt:lpstr>
      <vt:lpstr>La physique du saut</vt:lpstr>
      <vt:lpstr>La planète Krypton</vt:lpstr>
      <vt:lpstr>Newton et la force de gravitation</vt:lpstr>
      <vt:lpstr>Champs de gravitation</vt:lpstr>
      <vt:lpstr>Densité x15 ?</vt:lpstr>
      <vt:lpstr>Rayon x15 ?</vt:lpstr>
      <vt:lpstr>Matière exotique ?</vt:lpstr>
      <vt:lpstr>Superman du Silver Age</vt:lpstr>
      <vt:lpstr>IR ou UV</vt:lpstr>
      <vt:lpstr>Notion d’électronégativité</vt:lpstr>
      <vt:lpstr>Les UV en chimie organique</vt:lpstr>
      <vt:lpstr>Les UV en chimie organique</vt:lpstr>
      <vt:lpstr>Vision à rayons X</vt:lpstr>
      <vt:lpstr>La mort de Gwen Stacy</vt:lpstr>
      <vt:lpstr>La mort de Gwen Stacy</vt:lpstr>
      <vt:lpstr>Intensité de la force appliquée ?</vt:lpstr>
      <vt:lpstr>Super-Vitesse</vt:lpstr>
      <vt:lpstr>La vitesse de Chevaliers …</vt:lpstr>
      <vt:lpstr>Marche sur l’eau …</vt:lpstr>
      <vt:lpstr>Comment attraper une balle ?</vt:lpstr>
      <vt:lpstr>Ice-Man et les chevaliers des glaces</vt:lpstr>
      <vt:lpstr>Comment geler un objet ?</vt:lpstr>
      <vt:lpstr>Ant-Man</vt:lpstr>
      <vt:lpstr>Empilement compact</vt:lpstr>
      <vt:lpstr>Empilement compact</vt:lpstr>
      <vt:lpstr>Structure cubique à faces centrées </vt:lpstr>
      <vt:lpstr>Structure cubique à faces centrées </vt:lpstr>
      <vt:lpstr>Structure hexagonal compact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2011-10-31T16:40:53Z</dcterms:created>
  <dcterms:modified xsi:type="dcterms:W3CDTF">2011-12-01T03:40:14Z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TC103910819990</vt:lpwstr>
  </property>
</Properties>
</file>